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CC3300"/>
    <a:srgbClr val="990033"/>
    <a:srgbClr val="333399"/>
    <a:srgbClr val="3333CC"/>
    <a:srgbClr val="6600CC"/>
    <a:srgbClr val="CC99FF"/>
    <a:srgbClr val="99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83117" autoAdjust="0"/>
  </p:normalViewPr>
  <p:slideViewPr>
    <p:cSldViewPr snapToGrid="0">
      <p:cViewPr varScale="1">
        <p:scale>
          <a:sx n="38" d="100"/>
          <a:sy n="38" d="100"/>
        </p:scale>
        <p:origin x="2702" y="2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4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1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8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4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5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8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4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FD2ED-E564-4E14-8DD0-03CCF1DB1523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1740" y="360293"/>
            <a:ext cx="5735742" cy="861774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r>
              <a:rPr lang="ro-RO" sz="16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IANUARIE 2024</a:t>
            </a:r>
          </a:p>
          <a:p>
            <a:r>
              <a:rPr lang="ro-RO" sz="16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CAMPANIE DE PREVENȚIE A cancerului DE COL UTERIN</a:t>
            </a:r>
            <a:endParaRPr lang="en-US" sz="16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r>
              <a:rPr lang="en-GB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Informeaz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ă-te! Testează-te! </a:t>
            </a:r>
            <a:r>
              <a:rPr lang="en-GB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V</a:t>
            </a:r>
            <a:r>
              <a:rPr lang="en-GB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accineaz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</a:t>
            </a:r>
            <a:r>
              <a:rPr lang="en-GB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-</a:t>
            </a:r>
            <a:r>
              <a:rPr lang="en-GB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</a:t>
            </a:r>
            <a:r>
              <a:rPr lang="ro-RO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!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323118" y="13719122"/>
            <a:ext cx="5508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C56412-78E1-C5C0-B01C-2D4E51CC5782}"/>
              </a:ext>
            </a:extLst>
          </p:cNvPr>
          <p:cNvSpPr txBox="1"/>
          <p:nvPr/>
        </p:nvSpPr>
        <p:spPr>
          <a:xfrm>
            <a:off x="507000" y="8887985"/>
            <a:ext cx="808237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18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Obiectivele</a:t>
            </a:r>
            <a:r>
              <a:rPr lang="en-US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Strategiei</a:t>
            </a:r>
            <a:r>
              <a:rPr lang="en-US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Globale</a:t>
            </a:r>
            <a:r>
              <a:rPr lang="en-US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Eliminare</a:t>
            </a:r>
            <a:r>
              <a:rPr lang="en-US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Cancerului</a:t>
            </a:r>
            <a:r>
              <a:rPr lang="en-US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Col </a:t>
            </a:r>
            <a:r>
              <a:rPr lang="en-US" sz="1800" b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Uterin</a:t>
            </a:r>
            <a:r>
              <a:rPr lang="en-US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OMS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137C55-EA03-1790-F3BB-132D98764EDE}"/>
              </a:ext>
            </a:extLst>
          </p:cNvPr>
          <p:cNvSpPr txBox="1"/>
          <p:nvPr/>
        </p:nvSpPr>
        <p:spPr>
          <a:xfrm>
            <a:off x="1103586" y="7341380"/>
            <a:ext cx="4241473" cy="132343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Cancerul cervical este dat de creșterea necontrolată a unor celule anormale în </a:t>
            </a:r>
            <a:endParaRPr lang="en-GB" sz="16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mucoasa colului uterin.</a:t>
            </a:r>
          </a:p>
          <a:p>
            <a:pPr algn="ctr"/>
            <a:r>
              <a:rPr lang="ro-RO" sz="16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 mai multe cazuri se datorează </a:t>
            </a:r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infec</a:t>
            </a:r>
            <a:r>
              <a:rPr lang="ro-RO" sz="16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iei persistente cu HPV.</a:t>
            </a:r>
            <a:endParaRPr lang="en-US" sz="16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75E0FF2-07EE-9125-F7A8-81B9B1807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566" y="1560622"/>
            <a:ext cx="3326408" cy="300618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C00B98C-1208-5F9F-7DD0-A13507F08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511" y="4559621"/>
            <a:ext cx="3347068" cy="300713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3B911BFF-52FF-26FD-F98B-E776D8056850}"/>
              </a:ext>
            </a:extLst>
          </p:cNvPr>
          <p:cNvSpPr txBox="1"/>
          <p:nvPr/>
        </p:nvSpPr>
        <p:spPr>
          <a:xfrm>
            <a:off x="5688431" y="7700755"/>
            <a:ext cx="3753228" cy="966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mai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ridicată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incidenţă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mortalitate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cancer de col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uterin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r>
              <a:rPr lang="fr-FR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2020 </a:t>
            </a:r>
            <a:endParaRPr lang="en-US" kern="100" dirty="0">
              <a:solidFill>
                <a:srgbClr val="0099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F3591B-42C2-61AD-48DD-999A48AF3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39" y="1695773"/>
            <a:ext cx="5354167" cy="51838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A8829B-80DF-3416-03C7-09109F706F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9552" y="9397539"/>
            <a:ext cx="6234638" cy="30792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250971E-ACE7-5C3A-8006-0A33EF3CAFDC}"/>
              </a:ext>
            </a:extLst>
          </p:cNvPr>
          <p:cNvSpPr/>
          <p:nvPr/>
        </p:nvSpPr>
        <p:spPr>
          <a:xfrm>
            <a:off x="6227482" y="360292"/>
            <a:ext cx="2922496" cy="861774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01D82F-AABF-8808-C253-99C2480ACCA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1" b="38383"/>
          <a:stretch/>
        </p:blipFill>
        <p:spPr>
          <a:xfrm>
            <a:off x="6299025" y="509195"/>
            <a:ext cx="1495870" cy="4805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DD5EC78-98BD-6036-B3B3-668AE1A25FF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38000" r="21542" b="39840"/>
          <a:stretch/>
        </p:blipFill>
        <p:spPr>
          <a:xfrm>
            <a:off x="7724189" y="509195"/>
            <a:ext cx="1385271" cy="536186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EDCBD5E-1FC2-BFE3-B6C0-A697E69BB411}"/>
              </a:ext>
            </a:extLst>
          </p:cNvPr>
          <p:cNvCxnSpPr/>
          <p:nvPr/>
        </p:nvCxnSpPr>
        <p:spPr>
          <a:xfrm>
            <a:off x="6227482" y="471095"/>
            <a:ext cx="0" cy="6074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343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78</Words>
  <Application>Microsoft Office PowerPoint</Application>
  <PresentationFormat>Hârtie A3 (297x420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Times New Roman</vt:lpstr>
      <vt:lpstr>Office Theme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Radu Cucuiu</cp:lastModifiedBy>
  <cp:revision>33</cp:revision>
  <cp:lastPrinted>2023-09-29T06:35:55Z</cp:lastPrinted>
  <dcterms:created xsi:type="dcterms:W3CDTF">2023-09-28T07:17:21Z</dcterms:created>
  <dcterms:modified xsi:type="dcterms:W3CDTF">2023-12-28T10:33:27Z</dcterms:modified>
</cp:coreProperties>
</file>