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071" autoAdjust="0"/>
  </p:normalViewPr>
  <p:slideViewPr>
    <p:cSldViewPr snapToGrid="0">
      <p:cViewPr varScale="1">
        <p:scale>
          <a:sx n="67" d="100"/>
          <a:sy n="67" d="100"/>
        </p:scale>
        <p:origin x="90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0B56-A38A-4E1F-AD70-8717067A39B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5269-EDC6-4987-80B1-3FE477B3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Asigură-te!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5269-EDC6-4987-80B1-3FE477B34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0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846D8-D00D-AB95-FBB0-E7E925CC06DC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3CFD83C-F2F5-A0D5-2EA1-1A3956B3420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5D49D58-86CB-DEAD-F95B-635B11610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5"/>
            <a:ext cx="3759994" cy="5995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3296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0A18932-28D3-ED83-3279-108BCBA6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675231"/>
            <a:ext cx="4022255" cy="584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9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2B9519-11B5-398A-F67B-A5E9269938FB}"/>
              </a:ext>
            </a:extLst>
          </p:cNvPr>
          <p:cNvGrpSpPr/>
          <p:nvPr/>
        </p:nvGrpSpPr>
        <p:grpSpPr>
          <a:xfrm>
            <a:off x="552600" y="580661"/>
            <a:ext cx="1870921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717D41-609B-621B-593D-538DBE9DACC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0BD3B76-2A1D-F448-EAD9-B9365EF9556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1485F34-1BF7-F9E1-6FF3-263B5AD9360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BC69D8C-2DE8-86C8-94AF-806882310B05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F2CED14-4F13-FECD-5C04-47006343644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28827CD-7E58-200F-B860-B8C6D0D953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5D60C1B-AFED-F997-6CE5-D15AFE91393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021C3CB-4621-D1E7-5652-D69350738CB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0F2A268-2CF4-03AE-24E0-AF5397BC61DC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AC47CA0-D3BD-330D-6669-28CE37C5951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8B32653-FF72-43F2-4958-FAB6AC2479C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A166363-C438-5E65-2A63-E2B8073792BB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3FCFEC9-05AD-3275-4700-41DA9325E91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FCB0197-463F-30BB-A6E4-DB2FCF3B1E77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1C32E8-F75D-9619-55ED-B696B3E0CED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201A579-EA3F-5441-7894-FA810554132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3EC78-23F1-34F1-7BDD-81D0BF0D1A8B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C5FC778-9976-3551-55E9-882A294CDBA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E743A5-AA74-63B1-97FD-BDB4698A39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F4EF0A1-A62C-9B24-7850-73F5D2D5477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3576516-97A2-88D9-CDE3-CE06C437F86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E671A2F-70EE-7CD4-FFEB-F743DFEED784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E3B229-068D-D9F8-AF67-42063587CF1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CE5FE47-333C-01CB-D844-0E0B9F1B6DE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0F715D5-00BB-804A-AFFA-870D20B3515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44C0B39-AB5F-D61A-F176-3317D278E41F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F4CFE07-49A6-1B50-CC72-3AA0650879D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0553E6C-5E0E-BA7C-FE34-C124E9F38FB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52451CD-6564-7680-70B7-53580730D2E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48EF839-F390-D05E-9459-7547CF8B770A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FB97CE0-4536-D745-9C0A-4E9BD54D7CB8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66DC880-796C-CCD8-A386-AF71AD9D405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0B86FF2-614C-FC32-8D0E-5AE4AB99CBC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A3F58E4-43EB-2910-4EB5-3F4BF5ECBC0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88625D5-A32F-47F4-DC06-604F0B12774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D998B26-9128-74E7-EF8A-4247FD8304B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30D6277-8D7C-D73E-A3FC-AB4443C6061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22D1710A-CB9E-ADDD-60D2-0347E4A53883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D80EC46-EEF4-3C36-78C6-C2A197B752C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50FE9965-7B5D-0DEE-F795-AE54F9A9196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EBB2E96-DA26-3A22-7BA6-62E35325D05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7B80CFDA-6AF0-989C-2DC3-83F442D1BC8A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47F20AC-B3B6-5454-47B5-852E0C92EE2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5EE306B2-DE75-7D33-29B8-2A47281FFEC1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5"/>
            <a:ext cx="1890000" cy="50516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F9371CA-1464-BC67-67A7-CDEDFFB30B77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3ABDAE-F4BB-1BD5-5157-44A68942CFA9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1281AC-75C5-05C9-94B9-52B52A380CC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3A1982-A35C-155B-64B3-95BA1F859B0C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78836D1-BA57-DED5-2EEC-F6E21B6F5D2E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308147E-2AC7-48A2-9D3D-56934F440D48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29B6F22-0460-A4D1-7F22-E6ADEDEF7AD8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281257E-02E7-8ACA-F8A2-ECA3A6ECB6C9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774BE39-1CBB-EDBA-D05C-F37AF3B4CD6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9993DA-F2DF-F27E-DBED-82AE1E6E60B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76B2C23-5638-C4CD-B41D-921596ACDA23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1D243A-49B1-42B9-DB90-DA25A325DE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C941D41-522F-33F8-8630-F3FB9F9E8584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0BEDFA-C82B-CB70-486D-B41DFB7BF8CB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DE6BA88-F741-06AA-5872-B403025E423A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638718B-7033-6291-9FF8-CABB56B4CEB6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D06208-C256-BC16-F9A6-CF8D4CF3DEC0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259B096-3A57-F9DF-158C-6BACB311C159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2317882-3FE6-F1A1-AE96-F9789489B042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524F549-8F01-4BE7-F6D1-100D7EE3E32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2BC7488-3C29-327C-425B-BEA9E6C6FF87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87F1AB6-7DCE-9E37-1BBA-6CA92E1FC370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696C6DC-1456-52DB-64A2-E0EE26EB31B0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8FA121-1B1D-52C3-2F28-765B5C9D4564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305D315-6349-8DE1-ED58-9FAF079E50CB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6DD208B-A464-7C30-B767-E37EF27ECF20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A914196-E65D-4352-61B0-D048BA056F00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4E817E8-4784-D2ED-E60E-67BD8BF609B1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103BA11-B1A3-D729-B410-AB6080CE7383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52AB14E-44D8-F8EB-42F0-9BA9FBAF621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C91D0C8-53E9-CC3C-B561-08439A79C0D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939D432-DE84-5FAA-7855-317D1B6B090C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4DFD5F7-A765-264F-014B-DD296BD5B46C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3C3F768-2928-1BB1-A640-FD07696E8B34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48478BE-CAD7-01C1-949C-C106D7F680C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2AFEE52-6BD1-815B-82F1-2443F8F3A10E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76C8215-4A66-D43C-641F-186B5E11B0C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9903F33-3B6B-E1A7-3E63-44248275F08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13DABF-E65D-02FD-147E-ADDBD58BDF95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24A6DF2-DBF6-2960-C659-60ECC97ADEA0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12448AF-C10B-3A18-93B9-1BB2C61FFDF6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0195FDD-D687-83C2-6BF1-A4EE45FEAF6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49CD6EB-5EC2-DEEE-DFA8-2F2FAAFF4A90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3808690-1A28-170B-990C-681A8D293B6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2B0C97C-4B5A-3986-A98B-30D8025B3CBF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566214A-BEC7-B6B9-6A02-A069B4E85E09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1B0A2F2-8E28-7044-BED8-5B0F8CE65E9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55F5A0-D4F5-DA31-0E09-6572451CF689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8D678FD-9555-EEB5-9D4E-A0CBBB64D454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9F96E01-2E6A-6CE8-94F8-CCE79E52731B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9A7BCB5-AE74-5FD2-FDAC-8E12575DE0D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E6E5FD5-8FDE-AFA7-547C-0D7422B49D38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DB8131-7B41-3346-94E6-98F36AA8A5A6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C40BC4-D3B9-87BD-C928-7565351AA26F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FE2AFF4-B1AB-CA02-5B41-5CA7A0AFD0D5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3319B0-CCEB-2903-43CC-FC0CB48BC72E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2D2451-46C6-C435-6B57-4881A491F11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B17E2CB-F3C5-000E-DE6A-A8241CDFCF5F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19EAB6C-C77F-A712-D9AC-40267A29B9F6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883B343-4AA2-769D-7D10-1D1BC50F2CAD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74E2FBF-3777-56EB-3221-3BD07AEF80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2644" y="4521000"/>
            <a:ext cx="2059781" cy="2057162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859830B-27BA-C84F-73FC-21DB883DEAD3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5401962A-A9B5-5F24-56EE-B21CB65E9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</p:spTree>
    <p:extLst>
      <p:ext uri="{BB962C8B-B14F-4D97-AF65-F5344CB8AC3E}">
        <p14:creationId xmlns:p14="http://schemas.microsoft.com/office/powerpoint/2010/main" val="179971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1A5F9D-307A-FFEC-D0D9-594EBAC0AD4B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BD131B8-D977-0CB4-06E8-B82CB779D94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03CF324C-51B5-7657-68E8-9113C978181F}"/>
              </a:ext>
            </a:extLst>
          </p:cNvPr>
          <p:cNvGrpSpPr/>
          <p:nvPr/>
        </p:nvGrpSpPr>
        <p:grpSpPr>
          <a:xfrm>
            <a:off x="552600" y="580661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F988F06-650B-853C-2E07-0E75443B846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74AEEE-EFCD-DFAA-02D6-15CCA4AF87F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5B58015-C8E4-F217-CD0A-FFE1BB4028C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CFB122-B350-69B2-0F6E-4F7CF47ABE7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B18E94D-20B1-64EA-198B-C856E510197B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06225E3-8C01-6DBF-3D1B-B7159F428D3F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0C1D07B-A9D8-C98B-F563-8465D3BC272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254C01B-B926-9CD8-321E-AEDF7D86713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CA71721-95FC-9FBD-ED78-76EBB7F3697C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B6B3060-6970-2C2A-1A9E-FD14B24E412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7145F71-21CE-3D11-4BFA-80B4377332DC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569DA5D-8281-AE93-ACC0-007FD0D5C51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ECE4E1F-CDEB-41E3-E933-B59F34C9697F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6B8855D-2E80-2670-FF0B-E46D2E3D67F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973D41-2D8B-F403-1CDA-DDC6212B2C5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F6ECF4F-6CE5-E8DE-7041-9B9D6D64B01D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BB00322-BD69-0496-23FA-62650C1BD6E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9F2107A-9BA7-0542-F850-FC850AF272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CB5C4F9-3148-BE89-741F-A4C26882BFB2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0C52148-5548-7421-2357-11482DC4B403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5879EB1-3060-6C92-8A75-A7938FC942A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9EE1738-30B8-7442-9FD8-45E908FE01A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5E5B22A-9843-6F2C-1E7F-A2D136A11B7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4FFBD25-665B-A19E-EAD3-D6F5A60F4EC5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2E85E36-310B-82C7-C587-38FC9CE41F32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4F2F1E6-EF23-F7C4-3196-5E9CAB9C77EA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61AEB52-634D-1BDB-F475-B6A49143E30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BE5F10C-2938-83EC-2A15-6464BE3A5920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BF3A202-38ED-B64E-734B-76F8B060266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E9FF422-4FE1-CCBE-741D-A772A546736B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A1E440D-105A-CC01-8DCC-6AE1B5E239FA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D246A85-B9D1-3F8F-B585-28B60F5091BD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BF92E20-0149-2595-773E-7A9F743EDF4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4732CA1-761D-339D-D15F-70B069C8BD0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D61BFDC-7E09-C67A-7B2B-9DEF8E2E7E1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AF9F9E8-67FD-EA97-5F95-6A0EA0DAA81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A03CDA8-19DC-1430-53DE-AED0BCEEF81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2B02C02B-4C9D-C744-44E7-D27C830F312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A668B14-2E80-6436-39CB-81A03668F24D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05AAB1C-B5A9-83EC-1B67-4B490917FA3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8CAB6923-0099-D5CA-EF7E-59F31FEC176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D1124AA-2481-B5BE-1B3E-4D159162B60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08F274F-9DBA-A353-43CD-93205CC34C0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1B3CC79B-F5DD-0F2B-8805-C32FC7775C95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4"/>
            <a:ext cx="1553400" cy="504121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50CAE34-D113-BFFC-6B9C-9F944ABC4670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421AD6-2C5A-9580-C599-AC9767AD6EC2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16FF9A0-30E3-747F-7339-18FD9A020FF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A14291-3066-E6B7-0127-DD66C3AB9D4B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C02F12F-91D6-F7C5-FB9A-4A887672D13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3F7DA3F-C5C5-0EEE-DFD2-FC75E7C69453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3E8426-102A-E659-10AC-F25A44567EB8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E73FC55-E2F8-C90A-C726-457291C0A8DC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F26D45C-7727-6185-A5E1-AA75327D1CBA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CC1C431-3634-8F8E-D169-E4505D2F2EA4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602D9DD-64F9-F7BF-D9E4-94961DA1BBB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9A33029-0138-B3A8-1EAA-B5DE07A959D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33A2CD1-A5BD-CABD-CC27-A73E3CB45AB1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AC3FEA7-2E53-FCCD-AAA5-1A990BEA5D10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F1A2E19-AEAE-F7D4-2C7A-479F95049657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5250898-C64B-8956-E3B0-DFFB09CB9791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0DB22AA-95D7-1A5D-8A04-4EB5C7571F51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89F5A5F-D457-5618-7967-6388616C132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742C10F-E4BE-5A61-7550-E8275256AA75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37945F1-3C57-45FA-D502-3AD62EA2B145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1E380F3-0845-262A-0FCB-D7425EC8DCB2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8FABA4C-1383-949F-2867-6583EA160A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693CCD3-DFC9-F7EA-1DC2-955D1BE88C02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07B9FAC-DBAB-EFAC-7A78-540F27CBE4A3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4E3361A-5336-8E8B-19AC-3B1CF64938B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5E7BF5B-415E-5F75-76CE-BD7CDEC3A9E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F821027-3A0F-3E3A-26BD-3FF4530C18FB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841B3B0-A9BA-A618-4E9E-57EEA51E23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E9343B-CBAB-7F73-ECC1-3902D871AD8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D27CE7C-FBF0-7D00-F29A-589AFC261C4C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90D43B-61BD-4585-70B2-98B25501B2BE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87F87F6-BFD1-2318-1D15-87F12249F29C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90558DD-9337-A830-F591-A0DA01998691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221D8C9-8831-95A9-8E71-13FF004AE52C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28CA060-4BAE-1675-54D5-F6EF09CE95EE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153A123-C23B-8A3F-69DB-C0115CDE5FBA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2BF402E-7658-1C92-E19A-483FA33F1D76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31CD43D-DA3E-5320-4366-6F4E13E97FE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08F362A-9EC6-968A-FC87-86026F19A135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0F4073-CD59-ED8A-1674-2E30000F0512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B043A7-BC2B-391B-8A9A-7A71BAC2F4C6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A723401-5332-85C2-69EC-C5A0CDB5E4EF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3AC9D1B-D4A1-9A3A-0551-3E6AA17881C0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E32A5DB-4480-056B-FAAD-ABA7939CA6A9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02E8EC55-7253-DDA4-DE8F-009869CF17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8513" y="4526550"/>
            <a:ext cx="1817688" cy="181616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B4A40EB5-F3CE-2C86-63EA-574C1849C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CC23D7F7-B01F-BB9A-2519-A167EC0E6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296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98">
                <a:solidFill>
                  <a:schemeClr val="tx2"/>
                </a:solidFill>
              </a:defRPr>
            </a:lvl1pPr>
            <a:lvl2pPr marL="456651" indent="0" algn="ctr">
              <a:buNone/>
              <a:defRPr sz="1998"/>
            </a:lvl2pPr>
            <a:lvl3pPr marL="913303" indent="0" algn="ctr">
              <a:buNone/>
              <a:defRPr sz="1798"/>
            </a:lvl3pPr>
            <a:lvl4pPr marL="1369954" indent="0" algn="ctr">
              <a:buNone/>
              <a:defRPr sz="1598"/>
            </a:lvl4pPr>
            <a:lvl5pPr marL="1826605" indent="0" algn="ctr">
              <a:buNone/>
              <a:defRPr sz="1598"/>
            </a:lvl5pPr>
            <a:lvl6pPr marL="2283257" indent="0" algn="ctr">
              <a:buNone/>
              <a:defRPr sz="1598"/>
            </a:lvl6pPr>
            <a:lvl7pPr marL="2739908" indent="0" algn="ctr">
              <a:buNone/>
              <a:defRPr sz="1598"/>
            </a:lvl7pPr>
            <a:lvl8pPr marL="3196560" indent="0" algn="ctr">
              <a:buNone/>
              <a:defRPr sz="1598"/>
            </a:lvl8pPr>
            <a:lvl9pPr marL="3653211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0FBFF15-BE34-B780-CAC3-09AA6EBD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5454"/>
          </a:xfrm>
        </p:spPr>
        <p:txBody>
          <a:bodyPr/>
          <a:lstStyle>
            <a:lvl1pPr algn="l">
              <a:defRPr sz="1099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0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4C55F5-1BA9-247A-002A-3A9AA75AE151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B0CA050-10AC-505F-7D3E-9762A14A02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23793E9-63FA-7366-E40B-FE828293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5"/>
            <a:ext cx="3759994" cy="5995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3296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1835B11-E20A-0337-91F0-C83684E0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675231"/>
            <a:ext cx="4022255" cy="584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9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5A386206-8500-3581-700E-FAA1C0E44231}"/>
              </a:ext>
            </a:extLst>
          </p:cNvPr>
          <p:cNvGrpSpPr/>
          <p:nvPr/>
        </p:nvGrpSpPr>
        <p:grpSpPr>
          <a:xfrm>
            <a:off x="552600" y="580661"/>
            <a:ext cx="1870921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75D718-79C2-7C66-5FB5-CA12D09A9EF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A99EF1F-CD9C-D6A5-4403-2D0AA1B4728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C6B82C-EFEF-327C-50F5-90C657E0337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29E9CA1-5BAB-D346-A4C3-F7209F446DD5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6326ED9-D93C-903C-6EEF-7CC0D8F884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A59B653-F371-D769-C3FE-4C408F88B669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8F6CC0E-68B9-D92A-CA20-F5F419C2179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10811E2-A278-3C1E-57EA-EB294476D0E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0A63815-D8EA-4875-5859-84277AF527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6E2CF57-1A78-EB4F-C731-2484AFA2A52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AD5768C-5650-6663-7ED6-A80359BE11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2E0CE37-FE1F-87A6-7750-8BA6A1B9895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94A942F-589D-D53A-45F0-65BD008477F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ED8EED6-D185-5F96-143C-1D830CB3E52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11EC340-0D4E-0443-3848-27543B7C15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FAD1D88-BB5B-8A87-FC7C-AE77253588BC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977E606-6D0E-4CD0-5AC3-CE79B4CBCAD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D499BB-D564-3633-23E2-E6BE71B88128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5477CEA-6E96-83FB-4483-F8D6ACF1F9A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96529B1-07A7-284F-F384-D690C0765673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7F87DCB-C17B-AB38-72D5-F9CDFCBB012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A18BB51-05C1-0A6A-71DF-5CB4A358A3D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3D2E0F8-1705-0876-8EB7-40CF07A977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6914D9F-564B-AAB2-CB48-80DC40A7B3C7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7ACFA84-2F54-9C35-0B71-722AD0C12DBD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D0DB548-D61E-BA14-9D42-F1763DECFB9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CA0B1A6-923C-843F-E294-A1360442AAE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5DC9B0-619A-4076-750D-790EE091F73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B2DA2A5-1560-D9A4-5C51-072A639910F5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976FDAD-0E09-7D1D-4322-599EB2206B7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CD2B895-E205-A3F2-C300-98F24B3CB077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F5A10D6-1447-8F3E-6D6E-575F3E32A9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1286207-873D-F3D1-7409-5E77C1D8415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027F1FF-FB29-A68D-4071-D8158975A7B7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4695DBC-DC6D-5568-9C52-0919E501927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3E3AD37-C730-ECCC-6B2D-8D771E9C4D4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F543FE-0F55-291A-2980-5E9283DDFF03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6552DF2-93D9-E081-8A11-129FC4A2B50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31916669-11ED-10D5-F8A8-194F26F6C32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B6ED457-8BF1-0F8D-6595-AB112B7F51C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42BCD5C-2EE8-A1D7-713E-567BD945BC5E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343AA1E5-0583-315B-3FAE-B05AD64D9F09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693599C-601C-8605-06A5-7F075D6B6C1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1AD672F-0A81-FACA-A31D-AC2C15E27904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4"/>
            <a:ext cx="1553400" cy="504121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F6D3CEA-95C4-17B2-5E9B-B65920F020C5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804A062-05B8-80D3-40B6-C24C80BB31FD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5B64AB-2F7B-F009-5CE5-170696D9710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F4E3C13-631E-B106-8617-0965494391D1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8066EB-5BC9-B1D7-1372-3C10CD6DE1BE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D45B10-DD62-5B6F-2A20-6863274B284A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DE19AB5-0BE3-5CC6-9778-2A9269F66C46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2AFC737-F37C-F87A-CE32-BA1831269853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D405F26-1536-A0E5-BC22-37D30845643F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7BAF91-6536-402C-0886-A53085D5DD8C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202E758-9ABB-F210-7930-1BE0A27778B2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677BE1-C35F-D607-7D1D-01E349DFACA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D712DEE-5F1E-47EF-9EC1-9A8C652D4BD4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33B0CE-EDE7-6696-2C47-F7B6095F1B0E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D0DB7FC-4082-A310-B5C7-59D5380CE0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0A3AF1-5BDC-8161-2C68-99F361A4078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ABF047E-EFC0-B9A8-D3D2-A79F8B7F0F6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8C887D3-DEEC-9802-0CC3-77BC972BBD1C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23A5F53-811B-FC12-DE59-897D727EDF8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99A8720-F8FE-1817-001B-5CC823031A3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41CB6E9-CD39-4C0D-B300-5A5B91DB2A91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18675E4-8AFE-5718-7EDC-A7D0C7E18AE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4F292C5-7361-99C9-98A2-5FFBEFDB326A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ED7C8A-A403-F4FE-8A94-9170BCE195A0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53F967-83FA-BF70-6509-C6708346E4DF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3F3740F-E3CE-DAF3-2E02-23F77CDB23D0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F9D1FEE-5E4F-D433-979B-01EAB2C09F5F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358AB5D-5046-A10E-2128-BC7A1F4237D3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43985DE-E2E6-7116-72E8-EA12703510CF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4FA41C-662A-3836-E88A-536826B959B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6B72524-B2EE-9E5E-DB80-D637478FD87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E41ECDE-FBDA-8829-5E85-EF8A837E01D2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521017C-E5D8-C3B9-5617-14BADA059D76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50EF784-230C-9E3E-F600-D581AEC31F0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5CA2645-A0AE-0F7B-FE4A-1CDDD850DC7D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B1B381-542E-EFAA-E754-EE78AE535FF9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58249C1-1E92-609C-F3C1-EADE232A6EA1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FFD7458-A097-638B-3255-C68B654C8A76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1DBF8ED-58A9-FA6C-512C-CA97E75C9546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F19E3A-CC6B-1C4B-96A4-87014159FB3F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F8A2348-8E51-2FCE-BFE7-F58D36B5DB82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A23B31F-D5E0-AA38-15EE-3ED1C68C0385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0C89ABF-B20E-9F74-A30A-4D30F1E80163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6E56051-FF88-71BB-2D60-F78D03D505E6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CCB409E-6621-E5FD-FDF6-648ABDA580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8513" y="4526550"/>
            <a:ext cx="1817688" cy="181616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514B05B5-3DF6-67A5-82C6-E47B2AC9A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14DFF8EE-F21D-84CF-646E-5AE06A0C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</p:spTree>
    <p:extLst>
      <p:ext uri="{BB962C8B-B14F-4D97-AF65-F5344CB8AC3E}">
        <p14:creationId xmlns:p14="http://schemas.microsoft.com/office/powerpoint/2010/main" val="427931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52F238-1952-F133-A806-28DA65D13FDD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35C0B31-5F8B-C5CC-CE9D-34EDF0C3D0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CE536A6-1234-C324-DA6D-3944F8AD676F}"/>
              </a:ext>
            </a:extLst>
          </p:cNvPr>
          <p:cNvGrpSpPr/>
          <p:nvPr/>
        </p:nvGrpSpPr>
        <p:grpSpPr>
          <a:xfrm>
            <a:off x="552600" y="580661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7724DD7-79F3-6AAF-FCA6-FAA005B625FD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DD14D40-9484-9C6F-1277-0DF4BE3A1D1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D7F2FC5-9183-488A-68B9-7430EB4DD6D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1B8CAC-91B9-316F-4BA4-F769001E872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399917C-BC24-F5D2-8079-5DA29A2CC1DB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3268FBD-93EB-5758-AC2F-2156C21C7FF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52DD2B-A575-2338-53A5-1B2B2969C03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5CFFBBE-2D8E-6EA7-C3D3-B73AF385766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8AE1916-7C30-EBF8-2DDA-61125891348E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B220E87-3B71-AC3E-B0BC-2A77E9BF648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F734A25-A2D4-CEEF-175C-84CCCD881AAC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6496BE6-5145-A0AD-C184-F5EEEC12AD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9B69C31-8092-8C3B-FC18-B5C305EB87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36C377-FB1E-6EEB-670D-9DBF0C62517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D8BEE05-8871-C54F-5B7C-CEE82731F5F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47B6FA1-3150-104A-45C3-BEFFD07F5F6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720FD32-A9BD-E159-C9BE-4BC3101036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CBEBD9D-6462-A93B-7697-3B857156E1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732C5E6-E652-C542-771F-AD7E1895FC2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10588E3-FEA7-4ECD-8360-17E54FEECD0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FB3430E-5195-9693-0137-57B388F3C427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F1B7FAA-6B0C-2AFA-3D9D-3CC462C8E1AC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49037F6-1590-EF8C-B01E-84BE81D0AEB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DDA6985-7FB1-56EE-BA69-781FF72AF38D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2D2F2D1-260F-03D2-3E2B-39BAA8F9F143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6FB8F50-9DFE-9C1A-54C7-D95750C2B908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4591E9A-8406-DD2B-8DB3-274A0A36D07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24A252D-B9CF-714E-FE0D-8AE0B826848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A666418-B8C7-379F-8D19-DCE9F0B00C85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47B9CDB-6D0C-D310-6765-CB2657CB4871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74060F5-886F-FD45-B467-4613CF653E4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D006AAC-01B8-784E-1470-33ED390E0DC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0D6CF87-B0DF-9E08-C09A-90AB627F728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151F087-C9C4-2115-4B2A-3579A437861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851E4BA-0299-B5BF-D56C-023BA2400769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BF1DE6D-E8EC-D6E2-8091-027C038A66FC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E1BDF99E-5F8C-2B1F-C377-5D75047BA85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3BAB7DF3-1E57-F868-7E3B-B6C48216C5B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3C2EBD95-5CF0-6A2B-9AD4-2A41393FF59B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0FAE209-3FFC-D74F-16B8-25BD60E6A10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9904101-3B21-D017-C505-5FF00783A48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60005668-699F-170D-96AC-CDCDEC55512D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0C04291-EA84-A2E7-4D57-A8F06C65D39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60674566-FBCF-93FC-6BA2-87F442685F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55019" y="4341841"/>
            <a:ext cx="1844675" cy="1842329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77A21AAE-08D5-05C5-5CDF-54865505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1DE84480-F371-5590-4FB9-A82A3460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9E685F9B-09EB-5578-D2B2-2FCC50D7367C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4"/>
            <a:ext cx="1866600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BF68363-7EBD-9648-9ADA-0144BEED617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B2071EA-4716-B820-8B01-68F56A4DA25D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DC7D0C3-C105-309E-5653-33617B6CD46E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4E2AF9-48A9-0B21-9884-9095FAB6ACC1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12D0212-B5D0-01C8-5213-0A27424333F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CA9B83B-6394-3CA6-E867-D2DB73BAD6F8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1D32705-C9B0-DCB6-C5C1-954EB8668AB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BF753CF-6D46-43E6-889B-3EBFBE68210A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AF902-122A-7E67-4EE6-C068B4ED28A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01A843-C83C-9A26-C6AD-DECF5804A77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A35E71-306D-D19F-025A-931A679067B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E59A6-A98F-F652-040A-63AE9E7D1D55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E3FEA76-2AE2-C3DB-7D7D-7D6E7890551A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4EE10A5-1F3D-0411-C037-2E08725FBE5C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184C096-9975-0EF3-52DC-E56E09172399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05F0054-6BB8-77B4-BE1A-0B4539CDF77C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132180-1C2C-7064-413A-E7DADCEB4973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B339D9E-4C35-680A-7C1B-4FFB6441B4C8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8D04A3-AEBC-2D82-0EFB-19B75FF81048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359994-D20E-28E5-CD6F-830A41DD3D58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B049DC-9604-EE93-75B8-7CFEFCC9D036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4B0316E-3826-5B61-4A1D-6129EA9A1853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E9251B0-8F23-4F12-E990-945236B9F5A2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248A46-5767-C47E-9FA2-DB1A48C7BFF9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FE8C993-653E-562D-6B12-67D11D3D4E29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580256-2286-3A23-8E99-EB1DAAE8E512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9BEC28-C3BA-9F81-823A-C73C17F949BA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94F3B7E-8AE3-88BD-A982-C80D4FDEFB10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E4E432-E6FE-CB1D-6E97-19F4B8BD34E4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161D9F8-B8E9-B6B1-00E0-CCC3E874699D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87A599F-4A7E-CA58-9E3C-CB4A3E218B9D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73695FC-8E2A-EE26-631D-6EBAAFFFB8D7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C46B39-7F4F-6FF8-007E-03D1BD5D557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381D547-7755-3CD6-A6F6-F68F02DBA5EC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6FED64C-B85E-0D1C-9C0E-0B8B155CAEED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7FA4A1D-69B2-086F-2313-5F4656A0A3A8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3088E6-FF18-3F30-BC48-591981B5D5CB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3622E63-EEE7-7A9E-04DC-818EA373D020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1F6A699-C300-FC86-4D4C-1D04A8311C7A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55ED5CC-AA3D-75E2-184C-AA30B9B8CD9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1EA5B1-E0F0-6F42-DBF7-6D8826EB5F2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570430-B1AA-D863-183F-0E2C01E3F82E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7DB3C2-654D-CCDB-86DA-14324958254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3FF681-57D5-7550-B5A5-74DCA36E5BC0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8958F26-B587-AD2F-192A-B803CA64B22D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54B23E3-A286-BFCC-A81C-8030F97FDECC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C815944-4B13-1FC0-B787-722AA70C0B57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79E4EAC-D6B4-0AC9-966E-31487F8B18EB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CB607B2-98D6-AFD5-BF89-272B0EB9F7F3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3564D82-8CE9-BD52-3F64-FA4106DB3EE7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6D5B236-2CF4-30DC-4383-6FE293505086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CF8B329-8817-2CDF-AF9F-93723909D465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5763FBD-AF3E-10BE-D5E3-EE81A30E21D5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D224678-FD94-925D-1296-28CB7DA81AFE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296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98">
                <a:solidFill>
                  <a:schemeClr val="bg1"/>
                </a:solidFill>
              </a:defRPr>
            </a:lvl1pPr>
            <a:lvl2pPr marL="456651" indent="0" algn="ctr">
              <a:buNone/>
              <a:defRPr sz="1998"/>
            </a:lvl2pPr>
            <a:lvl3pPr marL="913303" indent="0" algn="ctr">
              <a:buNone/>
              <a:defRPr sz="1798"/>
            </a:lvl3pPr>
            <a:lvl4pPr marL="1369954" indent="0" algn="ctr">
              <a:buNone/>
              <a:defRPr sz="1598"/>
            </a:lvl4pPr>
            <a:lvl5pPr marL="1826605" indent="0" algn="ctr">
              <a:buNone/>
              <a:defRPr sz="1598"/>
            </a:lvl5pPr>
            <a:lvl6pPr marL="2283257" indent="0" algn="ctr">
              <a:buNone/>
              <a:defRPr sz="1598"/>
            </a:lvl6pPr>
            <a:lvl7pPr marL="2739908" indent="0" algn="ctr">
              <a:buNone/>
              <a:defRPr sz="1598"/>
            </a:lvl7pPr>
            <a:lvl8pPr marL="3196560" indent="0" algn="ctr">
              <a:buNone/>
              <a:defRPr sz="1598"/>
            </a:lvl8pPr>
            <a:lvl9pPr marL="3653211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5486CA55-4E74-24E5-ABF6-D3507F3D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5454"/>
          </a:xfrm>
        </p:spPr>
        <p:txBody>
          <a:bodyPr/>
          <a:lstStyle>
            <a:lvl1pPr algn="l">
              <a:defRPr sz="1099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2EE0FC-0983-0E78-3055-9A1BA3F39DF8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03E1326-6A18-27D8-35C2-DB0464A8DD4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6E4F166-B78D-DFD9-EE16-C246045FE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5"/>
            <a:ext cx="3759994" cy="5995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3296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646B9D5-5995-50E6-EDD6-E299EDCC9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675231"/>
            <a:ext cx="4022255" cy="584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6A51855-ED35-621F-A9E0-8AE16950A93C}"/>
              </a:ext>
            </a:extLst>
          </p:cNvPr>
          <p:cNvGrpSpPr/>
          <p:nvPr/>
        </p:nvGrpSpPr>
        <p:grpSpPr>
          <a:xfrm>
            <a:off x="552600" y="580661"/>
            <a:ext cx="1870921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E4896E-97CA-7423-C118-A9A7B53171A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784F7AF-C2D4-894A-AFBD-0859773CA7D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E0B0955-1F84-DFBA-1A90-BAF836235F47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43FFBE8-032D-AE8C-A204-E39BB57EAF9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B8170F-C509-5286-3846-99F0BC301F9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FBE7C16-7C6C-E7B0-AFD4-CC43FC2D61B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8B15722-35A3-3E08-DE92-1FA80F970AE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475F035-618D-8654-09DC-19D45438E76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D71166B-B149-D970-0FA4-739267B2BF5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BFD5A78-69C3-FEB8-CEB9-B1FF047BE3E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7CEAE83-93CB-AD90-2DC1-ED900EF8D38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0B77FED-848D-3635-0647-FB79FB048787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BE5085E-5AB6-6558-495A-AEB0E880CDA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969E622-CC7C-2EA7-B7B5-AC9503B43AA0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27320A8-25F8-F0FB-711F-63A9EE53214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2384342-EA43-F5BC-4714-E98B9CAAB36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A42F28F-8A91-EE4E-8E88-C11C5258FAF2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7734A18-DB2A-2E96-CC38-54A383B2AAF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2107A37-2C1E-8EEA-8B43-77778123C26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6AAA62B-BB7F-FC85-C2BF-53AA10B60DE7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13BF392-2A0C-19C0-5304-5CA6CF472D5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4208B79-9A32-1190-D617-F99EEC532C11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3BAA30F-52A6-BF2B-6848-F224A38DDA1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795B2D2-A9AC-44DD-9A4E-5C31BEAA4EE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5924B6D-B97B-3184-6E56-02293AB4DD7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0E3A196-FC14-ED68-08C2-983E55ECBA1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C220CA9-41D7-61BF-3FBA-7C834F0BB0B5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DF527BB-19DD-8DF0-6402-3F103B15FC5B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54E71CA-239A-C5EF-0492-649262B9E71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FEB9B6-B6EB-0A99-7235-DC915ADCB982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A3E208B-C45F-B13F-423B-EF946B4318C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84CD74E-80C7-5952-AF8C-50F3FD2F469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0ACDD68-2154-4909-8313-59E6A3BC8CE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4A54AC6-6DF8-335A-2373-42F78EA779F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A5A62BF-008A-6E65-DB2F-161A567371C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4EF85E7-BE80-6F8A-E174-FD16D473C34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E3DDEF0-C33E-EA25-BBB1-3C451901EC5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0035AF-1258-DF8A-9B91-6D8AE515D77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728E05E-1FE7-C4A2-371C-50670B0A4FC6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D666428-D654-E3D6-8F80-2A6D687D427C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EC6F3FA-F716-4D5F-B243-1B4AD228128C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C8629F8-D4A1-B12F-0028-5779DBC26BD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CFF8B5-6841-B2D7-C88D-3DF9802BEA3F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068A53B-7BBD-798F-285B-3643FA53C0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55019" y="4341841"/>
            <a:ext cx="1844675" cy="1842329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518D2AC4-62DB-35AB-D012-4FCA72C3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B397DD5-7440-15D9-A028-987381AB3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0AF2FBD5-E848-7515-7100-4122B7586AEA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4"/>
            <a:ext cx="1866600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B172A95-B365-9533-E312-E3636EB48A2E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BB8B6DD-C767-D327-C816-4ABF0351C09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6120BF-B0BF-1BE0-5E78-99AB4FA3C03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EAF8BF8-2347-FBED-52AF-E6FDEDA3C852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CA4CCCD-9E2A-0AEA-6098-830A7760AD4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6A8ED8A-3BE3-E4E6-6A7C-B44D218CA5D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0AE88E3-5DA7-6C37-A458-09AA163B6F25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A93BD2-1F29-E268-8F99-ED03F9941C7A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A35C826-1CE7-97A7-1B6E-E30F7AC02BB5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1DD76E9-6415-E0CC-2F42-60444C12D287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7241BAE-9025-631C-B197-BF00335A7443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E17F750-D059-0392-DFE3-07A588E3DB0F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C23E020-1BE8-5378-0816-ADB6C86F8D4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FA62A8E-A485-2D2F-A28C-4BBC9E88B68F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F875CF3-F155-6938-1565-D2CE72EC2E4D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3C20A32-1B8E-420F-C381-8064DEF7031A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3EC2894-FB66-1237-CCCF-30060244A61E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3DE288F-3D5D-CEF4-12EC-C642B28FFCBA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EEF3E8C-5C84-F8DA-6370-C7F63B05B543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24D8956-FAD4-D79C-27A7-D60273404FC0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ED9A71D-3446-087C-16ED-53DF1481E60A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63C0F48-8890-E951-0459-1AF523375C24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577D6CA-8C50-8988-D66E-5EC6F810F7F6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22454D4-7960-21DC-EB63-569740D088A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777EC6D-EDDA-BD9E-5824-8349323F4059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DB3E4-A75E-75ED-D7CF-7E75EF5D07A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4D485DC-5D4F-1BC3-1B69-BDD074D8E36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94F54DA-F7C5-8611-0F37-03267C5DFC28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FD2A96D-F457-0965-F1A1-22E9A7F8E271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FF62E8-0FED-34B4-93F7-9232F7AC01A3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2C38624-2617-CFBB-5530-5E84027A59D5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2109BA-6110-CB62-1CD1-1B2FC750BCA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BC9E560-FF7B-6563-1959-1C9231DAD5A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33996C0-1E98-7A8F-504D-CD368C1F05E9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EB120D-5D81-98A1-A741-4FF6910BC233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B49706-8462-E850-5A49-5E5521EE382B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A7657B9-5A4A-A5FE-CBFE-D2BB0919F910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DC40FC5-D93F-4253-BB77-D3DE2412EF2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DCDA2B8-5DB1-F261-BE37-F3A809007128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ACC5CAF-CEF2-BB4E-A3E0-8BE84244BD30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0148EE8-C70E-A437-5D5E-64435BE38CF6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E6663F3-84A8-5ECF-209E-367EC69B5A12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19AC127-8E15-22A2-3D46-2B6BF985123E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CBD9C47-48F6-AABF-DB20-3F225CFF36E3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5825F7E-277D-37BD-4D9A-49E96939EA21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53FD8C0-30CB-BD3D-DD4B-FD09D29E2DAA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1A5E8BE-4392-1087-C8C1-FDF3BD063C08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EE70EF5-30B5-C113-5857-971ECCEDFF8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55A736-DD1B-62DE-CF9C-E2CA4C6D3AD2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DAB0B44-9F3E-79EC-6C82-599DC5EA33DE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C8F71-619A-4633-4F0C-68E294D1FFBB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E4512FD-E576-12F2-AC39-6CF543CD1606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B21B52A-9AFA-DC60-FF1F-6869A1AAED82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E3869B-10F9-DBCB-042B-B4D2C27BDE74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899"/>
            </a:p>
          </p:txBody>
        </p:sp>
      </p:grpSp>
    </p:spTree>
    <p:extLst>
      <p:ext uri="{BB962C8B-B14F-4D97-AF65-F5344CB8AC3E}">
        <p14:creationId xmlns:p14="http://schemas.microsoft.com/office/powerpoint/2010/main" val="190237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8988C4-CC7E-1019-EF32-243E1EB5DD2B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0EAE322-124D-E0F5-9A25-8AC6AAB6F84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5F8725C-E341-7F75-013A-4CF7E4649F5E}"/>
              </a:ext>
            </a:extLst>
          </p:cNvPr>
          <p:cNvGrpSpPr/>
          <p:nvPr/>
        </p:nvGrpSpPr>
        <p:grpSpPr>
          <a:xfrm>
            <a:off x="552600" y="580661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12E03D6-E19E-F176-B825-702B2675DD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CAF8EB3-B2D4-20BD-DB93-8067FD6B81D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5E585C6-7068-5BDE-1A5A-8F5329931E6E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63D3C82-3A70-F0AB-44DA-C86B036C715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8324BDA-7E2E-9C81-3E76-9DC9C2997D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B6AAD32-A6E7-409D-CE0A-FC510CC21F8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092FF7-F88F-7B70-1FAA-834B92CE0E3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336A6A1-D873-209F-7CCD-DBFC870361C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0F1171-E2D2-47DE-1E79-F2414165B19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225077D-60BF-9135-56BA-EC502295515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43BAE2-6CB6-D27D-6B28-4AC7BECDD61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A3B4C7A-560E-F7B3-D389-7A56BDDCB9BB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36A3702-3730-397C-8817-C9FDB8A26D4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5044C32-220D-7890-D679-6AA4D2B4A167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AD7C5C-1ECE-4494-43DE-7AF41B2B612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36CF5DA-37A3-5E95-5C55-EEE29B535B0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E32F3CE-A2FC-D103-425F-4B55F47B44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0A1B928-FF70-7F85-17E6-DED18EDF9A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81DFB-CA72-ABD9-7A5E-06FA645810A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61F2A36-FDF8-22C1-FF89-AA630A9C6C1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8B65BA8-1522-D28A-4025-ED51234C314C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C048F8-BE77-D780-132E-9D684BD1538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74756C2-01F1-DCC3-6177-4FC6B578507E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891E4AA-8CAF-CF13-AF54-AE235802B81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C3ED8DB-A5BF-C1C2-38C8-CCA7FA9482F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5C55DA8-17F5-1CF0-90A2-3AA3743A3368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3B5E102-6958-F611-DE15-5FE5BACF10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9744685-7DAE-DB17-C806-D97CDDD9384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D1C74E4-993A-58EA-81F8-3142AD6E78C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6433EB1-700F-1E16-156E-12CA7E175F0E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F8A1DF1-91AE-6017-5493-158BDA3FC4C8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F14B5B1-596D-2667-3CA1-A45F1D88F3BD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BDA90ED-C145-54FC-BB0B-E0853EE3D91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887E398-1900-13EE-C6B7-3D49E0AB940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8AEFBC3-DDAE-86B4-CCA9-D21C9B8DC50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12150E5-CE64-C91F-E33A-CDFCEBF119BC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1FF8188-BBB7-C381-0F6B-D2C25D6E6A6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95FDB6B-1B00-4244-F051-7BEE497BF79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0B396B29-B3BC-7E2B-55B2-58DBA75FD4DD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8472090-BA3D-8773-DA3B-02F4EDF2761C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E1F35FC-458D-202E-0230-753BDB2F4D0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5CBBACD9-6424-83A3-C3B0-8616CDFC73E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05D7E39-0E29-39A7-3E9D-CA0308F05BC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B2F0EAE-1B26-C153-A776-20337216870A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4"/>
            <a:ext cx="1319400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824D285-2DC9-9022-C97B-93708225510C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EB4490F-E530-5851-8089-653EB677852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D493B41-76FF-A728-2051-B55023BFE0B0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E3130D1-5CE1-6C42-7858-D1E6BF0730B3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78C503-05BE-689E-F140-DD6AE1A690EE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12B62DE-CC91-2D80-B3FF-7BC179BC804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0D4D1CC-AB77-1E66-4026-5739B5D0E313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F374CF0-D4C9-8EA4-CA1A-BD0E8F573906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43428C-D87E-52C2-0489-173F7EF6731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91B946D-F385-8BCD-4716-2F1F5DF61B7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54000F-2389-A35C-EF84-94A17E6A7B37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48144DC-8492-1C20-0B81-C2CEA519249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246D15D-370B-AF46-5F8D-157BFC22CCB0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E24F70D-140B-4CA7-66E0-3399053700D5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CCE5B3-3F49-066B-EDAE-DE59F3B0879A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E07AB55-FF88-547E-B0A6-2017CE91BBEC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848343-C29E-C94E-44A0-A4B12DA6B8D3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831707E-A4D5-6AA5-61CB-792B44A0E9F5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E64EE81-1B81-9C32-9D82-D6B7D57956A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11FEFC7-D156-6948-0FE2-96770FF3F379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7E73309-45E9-29D5-42F3-4D7E66927133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89222AE-C5D3-A2C0-6B94-9A564FD59F72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7E9727A-D5A9-A273-C8AB-5CB67E3BEDFF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9718876-E81B-DE1C-5FD5-2A257B46605A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E84927-563C-45ED-BAFD-9270A606EE6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A1F73BD-E1A2-9FD9-CEB7-824AEC34837C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99DF9D9-3657-EA70-7139-F8B51934828D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9806500-135D-BA2D-7038-554A49A17641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25E81CC-4568-C47F-2911-AB88F2B7EF36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DBBFD8-111B-3DA1-6891-35A89D5BA65F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C3EACC0-8D6C-44AB-D5C6-216D65780D2C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96FD2AE-BC00-D3B4-2EC8-B527586BE497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9AE220-7E09-A348-AB08-FE2ED588F06F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AB914E2-025F-3539-9236-ED77888F9737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804C993-62A1-5236-BDCB-6C38383C73F6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6B8FB5-00B6-E3D1-E1E0-C75FF36D70D7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1F81755-AE64-8DA6-5ABD-B2AE3AE5C4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90750" y="4400504"/>
            <a:ext cx="1573213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05BEC5-E36C-37AB-5399-63BAC28139BA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62C8ADEF-F147-8602-A310-F23D830F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296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98">
                <a:solidFill>
                  <a:schemeClr val="bg1"/>
                </a:solidFill>
              </a:defRPr>
            </a:lvl1pPr>
            <a:lvl2pPr marL="456651" indent="0" algn="ctr">
              <a:buNone/>
              <a:defRPr sz="1998"/>
            </a:lvl2pPr>
            <a:lvl3pPr marL="913303" indent="0" algn="ctr">
              <a:buNone/>
              <a:defRPr sz="1798"/>
            </a:lvl3pPr>
            <a:lvl4pPr marL="1369954" indent="0" algn="ctr">
              <a:buNone/>
              <a:defRPr sz="1598"/>
            </a:lvl4pPr>
            <a:lvl5pPr marL="1826605" indent="0" algn="ctr">
              <a:buNone/>
              <a:defRPr sz="1598"/>
            </a:lvl5pPr>
            <a:lvl6pPr marL="2283257" indent="0" algn="ctr">
              <a:buNone/>
              <a:defRPr sz="1598"/>
            </a:lvl6pPr>
            <a:lvl7pPr marL="2739908" indent="0" algn="ctr">
              <a:buNone/>
              <a:defRPr sz="1598"/>
            </a:lvl7pPr>
            <a:lvl8pPr marL="3196560" indent="0" algn="ctr">
              <a:buNone/>
              <a:defRPr sz="1598"/>
            </a:lvl8pPr>
            <a:lvl9pPr marL="3653211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4D21E506-47F4-9909-8885-01047101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5454"/>
          </a:xfrm>
        </p:spPr>
        <p:txBody>
          <a:bodyPr/>
          <a:lstStyle>
            <a:lvl1pPr algn="l">
              <a:defRPr sz="1099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13C677-8224-4699-21E2-B334FC3D1A4C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8C27E55-4D3C-59E7-DC1A-012BCDC6C24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EF89BB0-3C24-C719-BC8D-B1FBD22F8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5"/>
            <a:ext cx="3759994" cy="5995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3296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2FACE67-39CB-52D4-8326-55C8562C5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675231"/>
            <a:ext cx="4022255" cy="584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83EAE7A-9F3E-5B50-9B44-32784E71A0D8}"/>
              </a:ext>
            </a:extLst>
          </p:cNvPr>
          <p:cNvGrpSpPr/>
          <p:nvPr/>
        </p:nvGrpSpPr>
        <p:grpSpPr>
          <a:xfrm>
            <a:off x="552600" y="580661"/>
            <a:ext cx="1870921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6ABEEC2-EDBC-9FB6-C593-73BF769E9EED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4E86E44-8C19-F122-7581-D61903402E2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594ED55-F1DF-91AF-C938-D31082D27D8E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A29B899-439C-6DF2-902D-1E1D4FE0B93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1BBB92A-4CFD-2041-59C6-B960E458CB5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C73F8C5-837C-44FB-1EAC-580C96A80709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C31AA1-AD18-0F66-E855-F9523423FC5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80DB4D-AB88-351D-FF7B-3E38D467F0EE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35AFD74-0169-00A4-61C1-0D84888EDD8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1303103-AAC6-CCD3-5DB7-52CC028993A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562DAE7-A7CE-1E01-5B7F-E0AC6F3B595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BA39EDE-DBE8-B207-87A9-CF0341E9D9A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2B291EB-F61D-0A61-3C73-040B8C0D62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FBBD766-C852-736B-5508-6C1B2A3531E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AA70171-FBA5-212C-C867-5B2B81CAC95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4725FE-0587-A69A-11C4-8454003C983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E675A88-92B9-644A-6AED-D6DD7E2C78A2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F9423C3-7524-B4D7-81EB-4FE264AED30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22783A0-EC31-DB06-A165-C9B2CC911EA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4FB4B3-B884-2AAA-1897-A198749F4BD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F0EAD63-41A6-45D9-72AF-B66AD9F95899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54AE86F-57A3-60BC-95F3-8A73E428DE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943CB69-1503-9E8B-2A12-539F2CA5232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109A84B-2978-A80D-BDB3-88254EE9594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BCD7EC2-2ED0-66EC-C6D1-ECCA1F0A1F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752E534-C692-79E3-32FF-A657D6B426C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556358E-DE4C-D55A-FB22-2EC48CABA97B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763A3F7-936D-C3C6-E936-9A8E039EE75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DBDAA7D-3DEB-EE3A-69D8-BF666E7C5494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2A19917-429D-348E-9D87-789702F44F32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2A6DBA-CEE5-1B04-07FF-9FEFDA689B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6A67A78-359A-60B5-7772-E55A69358CE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E95D211-46E4-5D2C-53EC-842E7982C90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5231947-B95E-804B-EDD8-6189C5284D65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D52C5CA-21C7-879F-C4EC-F695F0C4043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0982BF2-11B1-921D-2BDA-AD1BBEEE4B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F667CE0-1513-35AE-9477-6F5C4ADA2B2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80D9CC7-14A5-A33F-AA51-A7403BF27B3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303AC6D-B2C7-F6AC-7BCD-62ADE2A2EE5D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A608AD8-4CA0-9B3F-555C-6D1A65F6141F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69329A0-9335-579C-D2E0-03A9BBF0F7C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BEA4313-DF27-805F-FF2C-18F0E79C37F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99B01E4-7136-FBAA-5F6C-8068FFB276E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B67D2CD1-6329-5159-10A5-5633AE80C0E5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4"/>
            <a:ext cx="1319400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DAA4F3C-F6E5-DA00-8D8D-B981C2AA1FD5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775509-3833-004E-7A62-AD57C73C17F0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432E0E3-327C-311C-91B2-34750A5D3F4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530290-113D-4049-8EBF-017133D86E3E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B38C7B-40AA-C4FB-D80B-FFBE5D2C147F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62C438E-D831-7D84-4EBF-2A34270B3F9B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94C092D-C752-F804-5383-79AC4C9BF1D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0731721-35E2-E08C-5406-40784F44A36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169029-0C9E-E3D3-78B8-C47EFB072A75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267BD38-1D08-C922-A692-841A3A05914B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2368946-0177-E34E-4012-9B119E11C47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1225E7-D0F8-A801-C28A-B82E40C3A7C3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28FCF08-5D53-84DA-3622-8DD679B0172B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8E1EAF1-030E-51A8-EF5A-AB961E7DDDF2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264B2B7-C7C5-1D40-914C-CF7988AD296A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150FDF0-1293-7888-D8C1-19D999627365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46ECDA-372D-88CE-DBF4-0C70E6F92772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A1038A9-F297-F469-6E3E-47E9AD407A3C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16EE09-E9B0-B15F-42FC-EC9C21A99957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15B4411-54DE-D9DA-2D45-869EC37DE17A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63958DF-D361-BDC5-464E-4B0EA9C77279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73D3E79-DD3E-464F-F8DF-FDEA71A02C0D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17398A3-E77F-5731-3B45-7A770F1C693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D93FB61-3776-D3DC-43E0-22D025A7BD8F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28ACAE4-0F6C-BEE7-0249-7364A974F17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FD4BED-A79A-2CD8-CFBA-47B9C336D8DE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55E208A-D980-8AB3-514B-60EE9B8964E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BE007A-BB01-435D-DA45-1D16FFC3C9B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4C3A5-69D3-72A9-1A85-70ABC1C576C2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FEC267-4D7A-96E4-31BB-04DD8C40A1B1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D48BC4C-EE17-562D-7D54-A83B35818C4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8A3418F-E492-C60A-1B8C-6E54442FA815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AF8E510-4E00-5054-AFF4-496D854DB75B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6AA7958-9EAC-6AA7-E934-843B2F0053DA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8B2D26-D2A7-066C-9840-F59191A757EB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F79DFF6-0101-E46B-D43B-CA714C69FBF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7FF76BB-BE28-38BF-3CB2-5BC8B8DB76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90750" y="4400504"/>
            <a:ext cx="1573213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56258DB-BDB8-AEB6-FB75-EE8C219601DE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35E324A-5C29-404C-53E0-4670B870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</p:spTree>
    <p:extLst>
      <p:ext uri="{BB962C8B-B14F-4D97-AF65-F5344CB8AC3E}">
        <p14:creationId xmlns:p14="http://schemas.microsoft.com/office/powerpoint/2010/main" val="306091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BEDB57-6BD7-561C-C677-2E43047CD5C2}"/>
              </a:ext>
            </a:extLst>
          </p:cNvPr>
          <p:cNvSpPr/>
          <p:nvPr/>
        </p:nvSpPr>
        <p:spPr>
          <a:xfrm>
            <a:off x="-1588" y="-9513"/>
            <a:ext cx="765175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B9A41413-AA21-7986-8AD9-7D24E9E2D237}"/>
              </a:ext>
            </a:extLst>
          </p:cNvPr>
          <p:cNvGrpSpPr>
            <a:grpSpLocks/>
          </p:cNvGrpSpPr>
          <p:nvPr/>
        </p:nvGrpSpPr>
        <p:grpSpPr bwMode="auto">
          <a:xfrm>
            <a:off x="505619" y="442349"/>
            <a:ext cx="515144" cy="746762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321692E8-62ED-7FF2-ECEE-51C5196BE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A1E2538-6D59-D63A-2337-C71804A1B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2A6190BE-ECFF-E90A-75D7-5B26ECC38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365BFC6-5BDF-67E1-76FA-C9E991AD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8B5988EA-C18D-FDF6-386E-31B8B233F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121625BC-5811-7320-E068-41A7A3789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890F972-D87E-60C7-C83C-53CE7756F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FA09586B-40E8-2D58-AAD1-69EF6FF05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22A07A64-A323-96C0-A8B1-58A4AA12A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E405A873-691D-0E04-C602-04FBC454D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FC462FFE-BB3E-CE6B-D0A9-2FAD01B03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17EB7BB0-66ED-DB76-C241-E7C2F417C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6F8AE64-6B7A-5452-781B-DABE6D7A5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7FD8BB9-7676-DF46-7F9C-4086F59F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859213"/>
            <a:ext cx="6802415" cy="1415509"/>
          </a:xfrm>
        </p:spPr>
        <p:txBody>
          <a:bodyPr anchor="t">
            <a:noAutofit/>
          </a:bodyPr>
          <a:lstStyle>
            <a:lvl1pPr>
              <a:defRPr sz="3296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513000" y="4504479"/>
            <a:ext cx="2258219" cy="1759325"/>
          </a:xfrm>
        </p:spPr>
        <p:txBody>
          <a:bodyPr>
            <a:noAutofit/>
          </a:bodyPr>
          <a:lstStyle>
            <a:lvl1pPr marL="0" indent="0">
              <a:buNone/>
              <a:defRPr sz="1638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4F24E0C-BEE6-25E2-BDC2-86E7C4B18C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588" y="6356195"/>
            <a:ext cx="765175" cy="365454"/>
          </a:xfrm>
        </p:spPr>
        <p:txBody>
          <a:bodyPr/>
          <a:lstStyle>
            <a:lvl1pPr algn="ctr">
              <a:defRPr sz="1448" b="1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81519A-1459-93D6-82DF-D1AD314DABFB}"/>
              </a:ext>
            </a:extLst>
          </p:cNvPr>
          <p:cNvSpPr/>
          <p:nvPr/>
        </p:nvSpPr>
        <p:spPr>
          <a:xfrm>
            <a:off x="-1588" y="-9513"/>
            <a:ext cx="765175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5377FAA3-5736-E9EE-7237-5292A2D4E7F4}"/>
              </a:ext>
            </a:extLst>
          </p:cNvPr>
          <p:cNvGrpSpPr>
            <a:grpSpLocks/>
          </p:cNvGrpSpPr>
          <p:nvPr/>
        </p:nvGrpSpPr>
        <p:grpSpPr bwMode="auto">
          <a:xfrm>
            <a:off x="505619" y="442349"/>
            <a:ext cx="515144" cy="746762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F11174F9-EB41-65D2-602F-AFF27EE7A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A106A3A5-C05D-CE28-CE1F-41BFEB294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80678A60-91C7-3574-5CBB-2F82DA595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AF856455-C597-CAE6-E5CE-BE480D2F3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6ABA52B3-CE78-06F8-B545-A1857689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74CBD842-F8C1-E4A6-1219-3F5061BFE2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3078D2DB-67A2-E56C-01DC-E674FAD96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0179B257-1D06-FFC5-4FEE-1EC6DE03F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4C1B08B-8C8A-00FF-6FCC-261C5E104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320E6410-65F2-DC66-EF84-BFF8EFE2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63888758-7E15-BEEA-50A7-1590842FB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45993E3C-3749-DB12-488F-9A495FF05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12BA4E4D-2889-2641-5AFA-E2217E11F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CAA021BD-9F7C-7931-9396-D0593F92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6F133E85-0E22-5531-80D9-ABBD458A46A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502697"/>
            <a:ext cx="4891585" cy="750190"/>
          </a:xfrm>
        </p:spPr>
        <p:txBody>
          <a:bodyPr anchor="t">
            <a:noAutofit/>
          </a:bodyPr>
          <a:lstStyle>
            <a:lvl1pPr>
              <a:defRPr sz="169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0" y="2933865"/>
            <a:ext cx="4891585" cy="3243098"/>
          </a:xfrm>
        </p:spPr>
        <p:txBody>
          <a:bodyPr>
            <a:normAutofit/>
          </a:bodyPr>
          <a:lstStyle>
            <a:lvl1pPr marL="0" indent="0">
              <a:buNone/>
              <a:defRPr sz="1398">
                <a:solidFill>
                  <a:schemeClr val="tx2"/>
                </a:solidFill>
              </a:defRPr>
            </a:lvl1pPr>
            <a:lvl2pPr marL="456651" indent="0">
              <a:buNone/>
              <a:defRPr sz="1398">
                <a:solidFill>
                  <a:schemeClr val="tx2"/>
                </a:solidFill>
              </a:defRPr>
            </a:lvl2pPr>
            <a:lvl3pPr marL="913303" indent="0">
              <a:buNone/>
              <a:defRPr sz="1398">
                <a:solidFill>
                  <a:schemeClr val="tx2"/>
                </a:solidFill>
              </a:defRPr>
            </a:lvl3pPr>
            <a:lvl4pPr marL="1369954" indent="0">
              <a:buNone/>
              <a:defRPr sz="1398">
                <a:solidFill>
                  <a:schemeClr val="tx2"/>
                </a:solidFill>
              </a:defRPr>
            </a:lvl4pPr>
            <a:lvl5pPr marL="1826605" indent="0">
              <a:buNone/>
              <a:defRPr sz="13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2215" y="2933864"/>
            <a:ext cx="4891585" cy="3243099"/>
          </a:xfrm>
        </p:spPr>
        <p:txBody>
          <a:bodyPr>
            <a:normAutofit/>
          </a:bodyPr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456651" indent="0">
              <a:buNone/>
              <a:defRPr sz="1398">
                <a:solidFill>
                  <a:schemeClr val="tx1"/>
                </a:solidFill>
              </a:defRPr>
            </a:lvl2pPr>
            <a:lvl3pPr marL="913303" indent="0">
              <a:buNone/>
              <a:defRPr sz="1398">
                <a:solidFill>
                  <a:schemeClr val="tx1"/>
                </a:solidFill>
              </a:defRPr>
            </a:lvl3pPr>
            <a:lvl4pPr marL="1369954" indent="0">
              <a:buNone/>
              <a:defRPr sz="1398">
                <a:solidFill>
                  <a:schemeClr val="tx1"/>
                </a:solidFill>
              </a:defRPr>
            </a:lvl4pPr>
            <a:lvl5pPr marL="1826605" indent="0">
              <a:buNone/>
              <a:defRPr sz="13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69E8DB1-3A93-49C5-90CF-5ED7D75938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56195"/>
            <a:ext cx="763588" cy="365454"/>
          </a:xfrm>
        </p:spPr>
        <p:txBody>
          <a:bodyPr/>
          <a:lstStyle>
            <a:lvl1pPr algn="ctr">
              <a:defRPr sz="1448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1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BDA99-CD92-8E1D-3448-49239853F363}"/>
              </a:ext>
            </a:extLst>
          </p:cNvPr>
          <p:cNvSpPr/>
          <p:nvPr/>
        </p:nvSpPr>
        <p:spPr>
          <a:xfrm>
            <a:off x="-1588" y="-9513"/>
            <a:ext cx="765175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ECAEF37D-63B1-01CB-B52B-92C47C67177D}"/>
              </a:ext>
            </a:extLst>
          </p:cNvPr>
          <p:cNvGrpSpPr>
            <a:grpSpLocks/>
          </p:cNvGrpSpPr>
          <p:nvPr/>
        </p:nvGrpSpPr>
        <p:grpSpPr bwMode="auto">
          <a:xfrm>
            <a:off x="505619" y="442349"/>
            <a:ext cx="515144" cy="746762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8CF53E30-2F2E-EF12-C2B1-C427235DE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7EB3E6D8-E624-842F-5327-54053DF6C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354FE5AA-621E-0FDB-C1D0-984C5F4B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6E0C5193-7924-0DFD-487B-BDB167B0C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30D2922C-0570-8A93-2DFF-0FDDE28D7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DDA9EF17-4CCD-CC48-B4A0-2629021E8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17B44D7-8414-10CA-E092-6928F0410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632F125E-7BF4-A25F-98E3-C153BF0A4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B606C84-C5DE-C066-9069-04B11F5C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AD351849-1242-DFBD-D503-FF4B249DC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91E3B6FE-64B8-D0B5-6130-333CB9F6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650EA213-1EF8-6878-237D-FC2E1A046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9695BF81-2C4B-C5D0-2F1C-48113790B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56EC12F0-5CA9-5C9D-53E4-E50486359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0C482D21-6728-F953-7F9D-3DD712D9A33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1589" y="-9711"/>
            <a:ext cx="11460411" cy="68677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502697"/>
            <a:ext cx="4891585" cy="750190"/>
          </a:xfrm>
        </p:spPr>
        <p:txBody>
          <a:bodyPr anchor="t">
            <a:noAutofit/>
          </a:bodyPr>
          <a:lstStyle>
            <a:lvl1pPr>
              <a:defRPr sz="169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0" y="4902359"/>
            <a:ext cx="2880000" cy="1711247"/>
          </a:xfrm>
        </p:spPr>
        <p:txBody>
          <a:bodyPr>
            <a:normAutofit/>
          </a:bodyPr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456651" indent="0">
              <a:buNone/>
              <a:defRPr sz="1398">
                <a:solidFill>
                  <a:schemeClr val="tx1"/>
                </a:solidFill>
              </a:defRPr>
            </a:lvl2pPr>
            <a:lvl3pPr marL="913303" indent="0">
              <a:buNone/>
              <a:defRPr sz="1398">
                <a:solidFill>
                  <a:schemeClr val="tx1"/>
                </a:solidFill>
              </a:defRPr>
            </a:lvl3pPr>
            <a:lvl4pPr marL="1369954" indent="0">
              <a:buNone/>
              <a:defRPr sz="1398">
                <a:solidFill>
                  <a:schemeClr val="tx1"/>
                </a:solidFill>
              </a:defRPr>
            </a:lvl4pPr>
            <a:lvl5pPr marL="1826605" indent="0">
              <a:buNone/>
              <a:defRPr sz="13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772C054E-4962-D055-46EE-DB1570481B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356195"/>
            <a:ext cx="763588" cy="365454"/>
          </a:xfrm>
        </p:spPr>
        <p:txBody>
          <a:bodyPr/>
          <a:lstStyle>
            <a:lvl1pPr algn="ctr">
              <a:defRPr sz="1448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5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502620-06BA-CE65-63F4-8DD05F48EDE0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1A409C82-D9D1-7621-D570-22A09309D287}"/>
              </a:ext>
            </a:extLst>
          </p:cNvPr>
          <p:cNvGrpSpPr>
            <a:grpSpLocks/>
          </p:cNvGrpSpPr>
          <p:nvPr/>
        </p:nvGrpSpPr>
        <p:grpSpPr bwMode="auto">
          <a:xfrm>
            <a:off x="372269" y="445520"/>
            <a:ext cx="1916113" cy="776886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E075B28B-7D66-93F9-DDE1-FB349F64A926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B69A9D8-BB9D-5245-4F4A-F4D2FC9D8A80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C0880C3-6BDE-610B-E6F1-6E0D92CCA665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D2B4305-CAD3-E2BE-37DA-BA705CF6F28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471BC32-7A52-8CEA-0643-ABED7C887344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E181ECA-B870-806B-1FAA-9011AB20C94E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C2102D0-96AA-4302-7733-AE6B2BFBE1E3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C408B28-5949-77FC-23B1-1B37772EF0EB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4BF4D15-AA1C-7FE0-707B-73234C4A3658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E3E67BC-9D25-2850-E62C-524FA82F90E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7270A0D-A01B-C3A1-F638-175A31714EFC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C1F7202-5879-0498-5197-4A42A0C9B94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FCC5FD5-A03B-4A76-3AE3-D5B201EDC3AE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67D4387-5D30-71DD-7416-C1DFDF58DAB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A9EF77C-FCE0-DD28-532C-A69944C37955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E203072-14A8-FC3D-52BF-21FF74981626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3C39D3-C57B-7053-45F9-ED7F979A7B51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6FAAF23-5F20-7178-CEA0-8E493FE91214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8DD759D-4695-CA27-A1F7-278064FB1EE8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AB583FA-E45C-0098-3279-AD4A458E98BB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8C853D-2EEF-0B0E-D886-E7F0134263FA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A9AF83E-5ACC-9BDF-DC5F-4860A4DE08B6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6119E1F-9497-AEC2-29D4-C0D60B648DA6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B0FF6DC-7167-4A5F-BEBD-7800EF257B73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690CE9-21C9-2100-856F-EE764E50E136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11DE0CB-4ABC-C391-79F8-911F86121075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A506B01-06D7-54F6-6E7D-4B2EA6CE6747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9C1FB1-EF40-16B7-1343-85746D011F2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D959DB4-B6CB-FB54-951D-467BDE07C1C7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63F6530-181B-48A6-EA9B-41F4E834E1C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FE6C120-B9BF-2092-A0C7-1965E4964C0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8A781D4-1611-AECD-9497-6EAB88FDEE07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A38370F-8B84-51AC-0794-7F6D3A8B021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FFF540A-0A69-0381-22BF-B4003AC9A78A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7210363-22A5-4F12-64F6-D741A92BEFA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8E64FDC-98A2-8D65-6CF5-E45DE85E6712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41598CE6-C40E-1DEF-33CF-DD972DC79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13E56038-174A-A5F0-B8F3-9E7D1F0CC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4D54CC3C-CC41-D1F8-D48F-40A45C7C3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38F5FFAD-7506-1A93-3156-DA3630059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83137FAF-E14F-839D-F059-A13B3A4E3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22C9C4C2-3B44-0EAE-137C-2838294E9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32BF27B0-9B0C-55A7-4DCE-A17E1DAC2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B7F09C02-ADB0-C943-ECD3-112497B60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B40AD45-7E43-239A-B939-288B1BFD3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D99710CC-A7EA-0276-B152-A0382E418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557D1A4-07FF-53BF-3E61-BE07D011A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B66E28D2-819D-4BB8-C2C4-85B76461B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7BA4D96D-17E5-50CA-7FEA-A65692165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29DD2A4F-AB5A-85AE-0E02-866FDBF4F1A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41DC488-B849-5928-A11A-08890DEE1D1B}"/>
              </a:ext>
            </a:extLst>
          </p:cNvPr>
          <p:cNvGrpSpPr>
            <a:grpSpLocks/>
          </p:cNvGrpSpPr>
          <p:nvPr/>
        </p:nvGrpSpPr>
        <p:grpSpPr bwMode="auto">
          <a:xfrm>
            <a:off x="1970088" y="4526549"/>
            <a:ext cx="2015332" cy="1805071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ABBE178C-1BB9-9ED4-9F67-6BACFCE4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392A5D6F-92CB-764D-BAC8-4EF9D1CF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296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98">
                <a:solidFill>
                  <a:schemeClr val="accent1"/>
                </a:solidFill>
              </a:defRPr>
            </a:lvl1pPr>
            <a:lvl2pPr marL="456651" indent="0" algn="ctr">
              <a:buNone/>
              <a:defRPr sz="1998"/>
            </a:lvl2pPr>
            <a:lvl3pPr marL="913303" indent="0" algn="ctr">
              <a:buNone/>
              <a:defRPr sz="1798"/>
            </a:lvl3pPr>
            <a:lvl4pPr marL="1369954" indent="0" algn="ctr">
              <a:buNone/>
              <a:defRPr sz="1598"/>
            </a:lvl4pPr>
            <a:lvl5pPr marL="1826605" indent="0" algn="ctr">
              <a:buNone/>
              <a:defRPr sz="1598"/>
            </a:lvl5pPr>
            <a:lvl6pPr marL="2283257" indent="0" algn="ctr">
              <a:buNone/>
              <a:defRPr sz="1598"/>
            </a:lvl6pPr>
            <a:lvl7pPr marL="2739908" indent="0" algn="ctr">
              <a:buNone/>
              <a:defRPr sz="1598"/>
            </a:lvl7pPr>
            <a:lvl8pPr marL="3196560" indent="0" algn="ctr">
              <a:buNone/>
              <a:defRPr sz="1598"/>
            </a:lvl8pPr>
            <a:lvl9pPr marL="3653211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78F30669-4A09-E643-E7C2-40C45754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4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73A896-A3D1-97B2-5DA4-1FECE4E3F36B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A322DDFA-B8F2-8EF4-DA00-0464746A1A58}"/>
              </a:ext>
            </a:extLst>
          </p:cNvPr>
          <p:cNvGrpSpPr>
            <a:grpSpLocks/>
          </p:cNvGrpSpPr>
          <p:nvPr/>
        </p:nvGrpSpPr>
        <p:grpSpPr bwMode="auto">
          <a:xfrm>
            <a:off x="372269" y="445520"/>
            <a:ext cx="1916113" cy="776886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167923AF-D11C-0F05-9CBA-37396D4021A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1C448F-A4CA-AAF7-7E9A-616A42597C4B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2662AD0-D58B-2AE6-3C52-A7BCC43CB9F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9602546-E6C1-B819-29CC-801B99A8C621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7127F7D-16D7-4DD2-D099-9EA3AB5AE731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16D4052-F89E-0B59-48BA-ECBD1677F48F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27DDFB8-3669-AAD3-6413-74BD811C9EDE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0A8EBD5-E189-DFA5-F346-B9175ABD276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B8529C5-2D4B-DE94-6C61-9173F434CD80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4E6E12B-AE70-14D6-D3FE-E589793AED10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DB77411-E239-7B51-6F5C-67D2E8E32699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53FFD24-86D3-A52A-A1FB-7033E1371155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F5B01DA-FF53-421D-13CC-C6325F3FFF4C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DB396E6-55CB-6B06-CE03-33EA72965975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3271B1E-BA9B-D124-8CFF-12A70F4F7A1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21645AE-667A-632F-26CB-307D9DD3632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E14F7D8-B098-EB34-8589-F794B2405019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103E8EC-6AD5-D0CA-7049-3431D059A827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A804A91-D9F4-46B8-E3EB-4060DD057ED5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8D6F23-BCBF-2AF6-4ECB-0152197FE78D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6AEC5D-E11D-66E3-0355-2E59024B6272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E288EE6-326F-7399-8807-4C1796138D8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8C84CEE-072F-44C6-D29B-4D11B2161FF9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464F77-17B1-2733-8BF6-849AFF08B036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4CDE5DE-F261-1277-E91D-543E95BB66B6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1184F63-8276-8FE8-4629-839245F8A67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9E54636-F8A6-00D5-71C9-33DFCE98F47B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B1A6DA6-1586-BE31-2B52-4503AD0F4BA3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7681D6F-15EC-B376-A6BA-90349700E70F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37CFC32-6B8C-3A39-D097-97A2ACDA8758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D3A3FC-1640-5EB9-4544-BD2FEB22CA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E0E5318-E17C-0B1D-4623-4DCDAB6B0FBB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D7B263A-F37D-186C-950D-E5F7162EBDFE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D49C1C3-1BA8-137C-5265-749C62BB7BBE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D8EC6CC-2BF5-349A-A55B-BF0E94D8510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213D197-3C6E-D3DF-7D5B-116F34ADA6FB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4D66566B-A03F-69EF-49CD-81577C519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6E9B970A-E891-B4CF-2FE1-392A9F7BE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A2E7D0B2-6DF5-62F2-392E-0908BCEDF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B64495B4-8E9D-66F3-FDFA-FCC3E35E1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A42112A1-C568-E4EE-7F40-92142C9CE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66FF7ACA-9C5B-27BA-23B4-8B2F097A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44C7ABF1-C9DA-1E3D-13F1-E651F7C4D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FA7041A2-3550-7456-6302-F8BDD46BB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8224A1E8-F9C1-A0BC-AD53-C3AA74FB1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6A914CB7-FBDC-E48F-6168-6A98513AF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87BC01E7-5D78-B80F-D9A4-9B08B1129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F7996454-FAFE-B113-A81B-48A831843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12774E40-D0F7-E04A-F190-140CD0AE3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899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8A483B92-18CB-2EB7-3729-192F078E6ACC}"/>
              </a:ext>
            </a:extLst>
          </p:cNvPr>
          <p:cNvGrpSpPr>
            <a:grpSpLocks/>
          </p:cNvGrpSpPr>
          <p:nvPr/>
        </p:nvGrpSpPr>
        <p:grpSpPr bwMode="auto">
          <a:xfrm>
            <a:off x="1970088" y="4526549"/>
            <a:ext cx="2015332" cy="180507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40D71610-B531-77A1-F4DB-21AEFCD1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BD176F68-ECD0-F72C-00A7-C8A34747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5A95DC01-608A-199F-AD11-AF866697BA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408BE87-076D-D230-D61F-FB45F1B8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5"/>
            <a:ext cx="3759994" cy="5995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3296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8E5D218A-1E51-F08C-34F8-73557F14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675231"/>
            <a:ext cx="4022255" cy="584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95069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6991C-D7F8-D8E2-E303-E36AB74068D2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B9C99F5-EE42-D0D7-A444-64DD3F1E6F9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18AD61F-419E-3BD6-A1D1-1A4E833B26D1}"/>
              </a:ext>
            </a:extLst>
          </p:cNvPr>
          <p:cNvGrpSpPr/>
          <p:nvPr/>
        </p:nvGrpSpPr>
        <p:grpSpPr>
          <a:xfrm>
            <a:off x="552600" y="580661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34E9C2E2-C568-B98C-B1BF-449029F4000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AD678F4-8BE6-F4CE-EB66-451B84FB547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2F52D8B-7501-E679-BCE0-90B9FD1A147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4C119A2-6ED3-DD4B-E35C-31BCEB60B27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B3026B9-55D8-60E2-E20E-8B0E0FE75C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52EADF-B4BB-5E6D-43A1-8E9EF557568F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1660E58-8FF4-CF76-8FF0-7B0121CBB8C2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DDB6FC1-C388-246A-30B6-7E879529919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92085B9-A072-4E19-41C3-FDFC9516EA5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504342-6C98-441B-CEB4-76323F9DB73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3BB85DE-BD50-AC26-C20F-E0791403DA1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B8A2CEF-EDD9-9A37-CD3C-352DA17B82B7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2FA8472-9FA2-2E8D-6336-50739332179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C0392E1-79BD-0D01-EBA3-7963D092202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E1C5BF6-3543-9AC4-D6DC-5B451FAAC2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DA463C2-52F3-8B4D-318D-A292EA01641C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370DE4D-CA26-DCBD-0A25-82DB3C72BF99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4BE7C04-6CF8-1A27-6788-5AB23C59346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2179D24-C32D-4AC0-E82E-06775FE9802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D3AAF81-823E-E151-74CF-83E9D755732A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3F357C6-BD55-28E1-9311-DD5D50467D2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CAA1317-7366-BB5B-7DEB-63E0CDEDEB9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585A011-E54D-4417-7799-E5FB9B9C7A9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D9E5B9F-C35C-C134-875A-C15D12D4766D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BECD36-652A-C0F4-BE5E-D0DC783D12C9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9CD81BF-5191-E23A-BC5E-0B16E67E63B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1C6A1FB-2ACD-3B66-62EB-2AF6A76784C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1462B19-AF8A-8B29-920C-9A661682E3C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83FE5-35F2-A4FE-0068-A65BEA2F2B8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85C96-098F-A601-399D-4C1F4181803E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DEC2620-2B2E-0205-BC57-CF69800DF80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DD3234-BE10-3B18-0227-AA4747ADF52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EAE670B-9465-814A-3C00-2199AC20E14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0F91931-3323-DF24-8E44-3B86F2BC28DE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8D01AAB-E817-3BA1-AC8E-C5E97682034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8843C2B-A8DC-FA0D-EF8D-0FDC2D79A27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C412EC9-4190-6BA6-FE91-B2148D1A7FB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3F1DF9F-591F-4285-EAF2-9B8DFA7095F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7D785CF-728E-53EF-92BC-899A888FA91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FF558DC-E8F5-79B9-4338-CD84D720437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AD90C57-8355-294B-2592-01D60B29288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8B02F68-7FFB-7E14-E5A5-C5CE14994A8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20B877F-CA03-3BDA-BDDF-2F85672AE8E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74169306-414D-4387-D1DD-35DC5A5B33F4}"/>
              </a:ext>
            </a:extLst>
          </p:cNvPr>
          <p:cNvGrpSpPr/>
          <p:nvPr/>
        </p:nvGrpSpPr>
        <p:grpSpPr>
          <a:xfrm>
            <a:off x="9619200" y="695715"/>
            <a:ext cx="2021234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2F7FA9D-DE4F-16A2-BAF4-96338AC60BE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7149B0C-370C-706D-4B16-E87DADC7DD6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3CEF8D-EB95-DA83-90CD-30FE720CD259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6D1F8D1-102A-EEA3-0116-117AC4F06D9F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3C3AC88-C961-BE61-8D98-6A7C08DD5DE8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D58CCD8-36F4-9183-C1D1-F8C86DD23198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F810DA9-9587-9228-BFDF-157D7993DC8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353EEDA-ECC3-40E7-3FB0-82048712EB46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334287A-97DA-0657-074C-149DB20042D1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6CB0739-CE32-9C7D-40A6-532959384EE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3A873E2-9126-234F-9916-BDE3F7F5F950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80B2B60-61FA-9C95-6542-E01B2D0CC9B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ACE46F6-F601-9554-0D2D-8F4E1093DAE1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BDD6AF-9B21-5483-50D3-045F21E4886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1AED66D-CE8C-B7AE-7A35-7AC04F760D96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1C48338-60E1-9CC8-C286-C92D31E7090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5945503-BEA2-F4E9-B86D-DF2EFB09EC97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8D08B7-0641-5155-9AC3-CAB274C6D09A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7CE93EC-2EFD-1C04-5216-95B94859B2D1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753B28-44FD-069F-DA61-9B7EDED66DB1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5A82674-1201-3D19-E8B7-3D9081CA9E3E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97DE68-903D-ED61-3D45-3E46CEC9F1F7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EC92836-A9A3-A6DC-BB7E-3683EE47C1A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9549701-11AA-1367-D231-7DB21AB47712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84102D1-567E-FD6F-46DF-95789545A9A1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C7D91C1-EA4A-D4CA-8E64-192BADD243F6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B9C2836-5AAB-2C0C-65BB-F6FEF08F205A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FC84A7-10CF-9432-CD49-B3600642105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B29F964-8DE5-8FB2-D419-A49794FB2299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ECB9A8B-DB9C-9C03-C911-986B98B87461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DF8C00-BE43-FF62-2910-FA8A5148B4FA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07C6186-1C3A-43A2-015A-8CD7BB7EC72D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B2F8B7D-6A83-7001-47C8-CF07C845B014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6CB9CEE-2A72-3E27-6CFE-7CEAF9D1AA70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D46463F-189A-E220-F637-F51678EEC72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2BBDEAF-C45F-2F05-E124-BECEF8EB4DAA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AF1827A-BAEF-49E2-2BD3-CBB7F501AD35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6939627-3F2B-5CFC-F07B-CBB057269A1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7448970-3F88-F089-1140-0E68B2F5C8F0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80625A3-A522-4AC0-C1D9-423625B82F40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1E58376-F3E8-9776-A503-54B6F0E5FC63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7BD75A4-66BF-7AE1-935C-EEA89C240E50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6F9BF5-F331-3264-82D8-F5EFDA90879E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95198E0-01CC-75A3-775D-25CC591C4DAF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F6D77D2-5BAB-8531-AB14-3F973DA73041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0E57EC6-27C9-F9E3-9426-6C5C09C6BCDA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44A504C-033D-E364-FB08-82C83DCD6F74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E92C35B-6CA7-8086-E225-836DBFE41340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9C088-7714-E80F-A5D5-327293B6357A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DF0B055-8A85-6EEE-3575-E6C481246264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BF38F0B-2CD3-03E3-7CEE-3F6D8C3043C5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A3C8625-796D-4013-45EA-BEA0189EFE9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CAC14B8-B54B-BAD8-B3C1-7ACDDA61D755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3D43ECC-0929-8DFF-8F7E-97912FEA61C4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6FC337-2584-A16B-47A5-40653752AFBC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AC31B7D-35F7-DC8C-241A-CED1E97C59A6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AFA1695-C1AB-0E8D-1258-DE9FC6953064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4251335-75A6-E1E1-7863-DD5DE2066E60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305CFA4C-A231-57F9-7B56-E2E209F5F7CB}"/>
              </a:ext>
            </a:extLst>
          </p:cNvPr>
          <p:cNvGrpSpPr>
            <a:grpSpLocks/>
          </p:cNvGrpSpPr>
          <p:nvPr/>
        </p:nvGrpSpPr>
        <p:grpSpPr bwMode="auto">
          <a:xfrm>
            <a:off x="2400300" y="4154754"/>
            <a:ext cx="1153319" cy="1696465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CBE896CC-2054-22D7-14A7-5446704E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B5B31F91-D9D7-E7C2-E230-E2FE41EC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296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98">
                <a:solidFill>
                  <a:schemeClr val="bg1"/>
                </a:solidFill>
              </a:defRPr>
            </a:lvl1pPr>
            <a:lvl2pPr marL="456651" indent="0" algn="ctr">
              <a:buNone/>
              <a:defRPr sz="1998"/>
            </a:lvl2pPr>
            <a:lvl3pPr marL="913303" indent="0" algn="ctr">
              <a:buNone/>
              <a:defRPr sz="1798"/>
            </a:lvl3pPr>
            <a:lvl4pPr marL="1369954" indent="0" algn="ctr">
              <a:buNone/>
              <a:defRPr sz="1598"/>
            </a:lvl4pPr>
            <a:lvl5pPr marL="1826605" indent="0" algn="ctr">
              <a:buNone/>
              <a:defRPr sz="1598"/>
            </a:lvl5pPr>
            <a:lvl6pPr marL="2283257" indent="0" algn="ctr">
              <a:buNone/>
              <a:defRPr sz="1598"/>
            </a:lvl6pPr>
            <a:lvl7pPr marL="2739908" indent="0" algn="ctr">
              <a:buNone/>
              <a:defRPr sz="1598"/>
            </a:lvl7pPr>
            <a:lvl8pPr marL="3196560" indent="0" algn="ctr">
              <a:buNone/>
              <a:defRPr sz="1598"/>
            </a:lvl8pPr>
            <a:lvl9pPr marL="3653211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6389B294-DC2C-3A47-F8D7-DC9182BD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5454"/>
          </a:xfrm>
        </p:spPr>
        <p:txBody>
          <a:bodyPr/>
          <a:lstStyle>
            <a:lvl1pPr algn="l">
              <a:defRPr sz="1099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8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11BB6D-6E5E-FE2E-F104-4799C61EEF3F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44A0F25-4DF7-47FF-083B-65ADDF9990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82D3BE8-427F-5DE9-A657-E565CAB7D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5"/>
            <a:ext cx="3759994" cy="5995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3296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B2269BC-E889-C6A6-2219-B097D7534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675231"/>
            <a:ext cx="4022255" cy="584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9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620E32A-DA01-C0B0-A6EF-5A09F3966C9C}"/>
              </a:ext>
            </a:extLst>
          </p:cNvPr>
          <p:cNvGrpSpPr/>
          <p:nvPr/>
        </p:nvGrpSpPr>
        <p:grpSpPr>
          <a:xfrm>
            <a:off x="552600" y="580661"/>
            <a:ext cx="1870921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D9C8CD4-EA55-3ECB-22A3-4807C20AE6E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F83A1FE-CDAC-FC2F-D0DF-0A8450DD93A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A4991B-9F06-22E2-14AF-442DA3253C5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E83281A-D58D-5BC9-EE3D-E891E70B3470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3DADBF8-8010-9AC4-1679-86ED22671A3C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E03B788-FF3F-577B-F6AB-C7D4CFA1CCD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6981D43-A290-AEB2-BD92-B2EB163778F5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FEC984F-E984-BA8D-87EC-B14281DB0F0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A070336-02AE-B5F5-1F6C-F9A0ECA5129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E8BBE29-6D24-8997-4C08-C577D7469DB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A1366BD-B5D3-176F-7178-7B6CC1FA6C94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D007FB9-8A16-71A9-FE78-9F3C36942C40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561BE1-043C-9923-0BE3-CB60C8557E4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C888DB0-3180-E745-BA2C-7F2CFF8CA4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03B1451-9CD5-B6DB-0B77-EEA73322750B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A4BE184-480E-2FA8-6250-BACF9CA6D3D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013E19F-F7F8-4B6F-AD6B-B5BB85F754C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70CDC8A-FD17-C737-75A7-CCF767D27F2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D6D773B-1A98-3B55-E214-1AF41386B00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F09E156-E19A-B3C0-6CAC-DF30A8DA0259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52A714-9740-67E4-6224-EE9D9961E42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A768F88-3D84-C30B-D632-68714792D0EC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D940FF6-724E-BF8B-E275-FD7DF7E296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8250C4D-6692-5D19-2A85-1A6C64CC527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63D1B6A-C64C-CF87-148D-97F42E4E3BE3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309FA27-DA45-695D-4A84-89B97D02540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3950B37-F09B-F276-89D5-3424BB3CF315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C1AC476-2E59-DAEB-9E2C-8FC61949EC4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006C155-B81D-5E5D-2013-202D73E3238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4DF8D60-25B9-1390-EE59-ABDE373AD5C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ECBE62F-5D83-3CFF-43B2-5DC407F1124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701445-7176-E39B-CFEE-5EE33761E4E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792E746-9C11-555B-D2BD-91C5B41FF9B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174D9DE-2283-C5EC-28AA-18421CCA6B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23ED08A-3453-9F7A-5909-94F684E9FA98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87B898F-3840-E2E4-4F8D-2F8A87FBC6D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21C5B77-58A1-AC1B-3B19-B079D3D43063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434D468-03D7-BFE2-64A1-B84946B3E7D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F645AB83-F7D5-880C-186F-CBB08EE454B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71CAF74-F2C2-9DE4-78C8-31F51D8FB3B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C715857-343D-EF36-026C-2769827D490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CA1FF11-9105-CC15-B677-5D918C3E2819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2379988-A927-BF33-9C05-3B37A2B5433F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0E02170D-D4AF-0CA9-2533-5F7F45C3E15C}"/>
              </a:ext>
            </a:extLst>
          </p:cNvPr>
          <p:cNvGrpSpPr/>
          <p:nvPr/>
        </p:nvGrpSpPr>
        <p:grpSpPr>
          <a:xfrm>
            <a:off x="9619200" y="695715"/>
            <a:ext cx="2021234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5C34BD-2D9A-DBF6-329C-C8D525E5F300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70A9DEC-1889-98CA-40D7-FB371A9A7547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24BDC2A-A141-D31C-0C31-1FB10BC44029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4062FBD-C79E-E0E9-C30C-71CF10904A43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B3A51D5-18B3-35A4-B3DF-BC4F44F2DAFC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0BAD12B-2052-3E08-087A-54F2E21F3DA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76DABDA-4FF6-EBED-8CC8-B9E2ED414F5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EFC4752-B51A-8E29-54EC-8A82371A08A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9421A0F-0BB2-D6DE-6198-2B5CF8BA3BEC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A7773C4-7291-F63E-29DE-5E785E98706C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FCDE73D-F062-E64C-EC03-DDFE04F347E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092F851-2CF7-8474-F972-8CDF9E700B8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B649BA7-0DE7-6D1A-2DBD-6E36F42D5FD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1A8A775-7A26-0437-6264-670E5D91A3F8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7071EE-218F-C185-84FD-B986A56047F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C826584-534D-7F71-69FE-D178692E39C4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99BAEE4-59C3-65E2-8AA5-F050DF1A95B1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BC03C1-71F0-758C-136C-09060C7592AD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FB126BA-8401-4105-3666-877E9DD2FE6A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F78DE15-0C3F-C550-F07E-EDE409E9AAE2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0ECF599-F128-80E5-D728-32D796801F68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61D776B-EB95-66A8-5C01-9F75E8EDC0C6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2A371FF-14A8-16E8-4CAA-FD3CD839637F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A6598FA-822E-CB95-7210-8754BF8AD93D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3FAA237-694A-1365-21F3-BDE321066421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AE1DD69-EEC0-D42B-F464-99B8E40D5F92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3CDEDF4-7375-621B-1CD3-1C344B0EE005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3DF71AC-3DC0-3982-BFE9-98FC1504BF68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0C2D975-300F-0DDF-AC58-B9CCD3EC4BA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DBA633C-9E73-5EE3-1C98-93B13E8446EF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0D170F3-9685-8C85-AE87-BF8B21B21C5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EE09107-C435-E057-F5B0-04A3423F8B8C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21479AB-3E0C-0B34-69D2-C6E5D71C331C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B803981-E453-A0EC-A93E-AA8F3DAC283F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50C7CA-B199-0056-72A6-DA971B246B87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C29021-A4FD-DD98-895A-5E61A5AC36C4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880ABE8-EB7C-72FE-D3A9-C5695177FC2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ECADB12-8408-A69F-80C5-3BE9BF589BBB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7D9D62B-7A1A-0E8E-A057-F3357E4BA24D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269DF02-96E0-2054-1536-E4DD4885DA2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CC9D845-3C62-92D6-E22C-28CCFA3628A1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4B801E1-0C4E-A4AD-1FF2-09B6F2237D1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E06947-4BD4-D7E1-165D-EBC80D8BE968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4C3942F-20B0-C932-B313-3B9C109B8621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5813ACE-677F-70DD-B77F-A5645B6E6FDC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A215E55-3A5C-5341-1378-4FC969FF5A51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01E6C5F-B114-4C78-1DD7-0E6ECFBFC7F9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0136A9-E92B-473C-918B-2353E7A81004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667A188-F243-3BED-37C4-8AB8B20498EC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143CA9-6AD6-4AA3-1E6D-4AF05B5B2BAF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E752EF5-35C5-A395-2F33-D6B60C24F49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7B00A1D-1622-CBF6-84AF-43E285FC8E14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AA2C474-DACE-1F6C-EF96-C1CD33A79081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40355CC-E340-933F-BBD3-96B9B71AFE4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46CEDF7-3C40-D7FE-1436-F9FE9AEF6580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7D2B304-EC95-7629-7310-1848059EFC06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5CBB1A9-1D46-5C75-7E7F-0C4342F6E5DC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6E35C14-2170-B0EB-EF7B-2212EAA625A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F4A8EBC-1D9F-41CD-AE68-16D40B17738E}"/>
              </a:ext>
            </a:extLst>
          </p:cNvPr>
          <p:cNvGrpSpPr>
            <a:grpSpLocks/>
          </p:cNvGrpSpPr>
          <p:nvPr/>
        </p:nvGrpSpPr>
        <p:grpSpPr bwMode="auto">
          <a:xfrm>
            <a:off x="2400300" y="4154754"/>
            <a:ext cx="1153319" cy="1696465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F86B003A-133E-FC2F-97AC-8867F1A46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BEC755D4-B370-C6C1-DB02-97BF4167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</p:spTree>
    <p:extLst>
      <p:ext uri="{BB962C8B-B14F-4D97-AF65-F5344CB8AC3E}">
        <p14:creationId xmlns:p14="http://schemas.microsoft.com/office/powerpoint/2010/main" val="202197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256D60-3253-4179-34AD-3F8CDBB30633}"/>
              </a:ext>
            </a:extLst>
          </p:cNvPr>
          <p:cNvSpPr/>
          <p:nvPr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89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F6429B8-E0F6-FDEE-BAB3-F6AA7CAF3AB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73556" y="5502978"/>
            <a:ext cx="384401" cy="85106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298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F9D06C-0A82-8270-D253-A891917836CC}"/>
              </a:ext>
            </a:extLst>
          </p:cNvPr>
          <p:cNvGrpSpPr/>
          <p:nvPr/>
        </p:nvGrpSpPr>
        <p:grpSpPr>
          <a:xfrm>
            <a:off x="552600" y="580661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E7458F6-AD05-25BB-3479-16BE73D840BF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B51E03C-24E2-795F-9E24-D5D7985EFA7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C0F81B4-F0A5-50B8-4810-0070C3C30BB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0255D06-E0F7-D929-E08E-207224B58E7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6A8DE73-5C43-3F09-F610-9118D99B1B34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9EBF220-4584-29B7-E86B-A6C236F5DBB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6469B3D-DEBD-FFE7-E65D-A39B5BB5C25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1384A00-7210-7F10-1165-EDCD91C09DC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2CCF6-6DB6-CC9D-06AC-EBAD432522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67B1C3E-1544-B3C8-A258-46A487A84AA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7236076-A393-C086-EF2C-335AB7CD8B0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A0612C5-CCDE-306F-CC36-C1C37EF9B000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FA74AFC-70AA-67ED-259C-E5041186FC0F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C09B1B-0A38-5AB8-1064-691B23116A4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8A6466A-143C-E634-E1C8-16488197626B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7788A52-407B-54B7-C0CE-13D8CDB4E1E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BD4A793-DDF1-A69D-1DE6-FB762AE22C8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6BA51D-0D53-FD69-CB13-15C369F575D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FA0ADB-2BAD-1063-9D94-12412F8E5A2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A9B6EE1-0F23-34B4-3224-C7F3200899DA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913F924-3DF7-F658-4BD3-A1663CE60A4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648262F-0536-8EEE-F8AD-4790F1D7AF6C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C126071-91F9-5937-9C10-908D712C104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1B256B0-CC41-C8DA-AB68-5A3044466D5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A23EE4F-334A-25E3-689F-45CA63BBB383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8704356-7FEB-F0EE-BD0B-E34D0727519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2E590DD-E057-4BA5-CB3C-E6CEDC599EF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CD13B0C-0385-AA83-3DD5-477E5F5D372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E2729BC-7A0B-E295-FB53-0EEBDCFE941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740ABC1-389B-1C5A-918E-BE65CC08B85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F8DC49B-5415-88F2-EDD9-0EAA1643541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FE08293-00A7-6765-E19B-5D139680FAC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0E0A996-E47E-6D26-10C3-DB30274A2E2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66362F7-C21D-9098-4FA3-9C81A85EF6D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91259CF-130D-272E-AA88-9B31807F1429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8FBB027-10BF-E082-F7C3-9F20412955B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5AB0D8C-6A81-7C43-2DE1-EFD7AE0ED0B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EC8A33-1561-18C5-C794-071FDABF0EF3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53177F-5A7D-229E-88D4-698A3FBF7F4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1827DB6-3059-BF6E-7C58-AE08ACCFF62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3220A93-68FE-1BCD-DFE6-CA66C4D9D92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539E896-AAA6-EE1D-C893-F1BF1B47164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89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7CA8B37-E46C-2511-2BAE-31B739EF0D7A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899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D403FC5-57C0-A030-A6D6-861E0486E8C2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5"/>
            <a:ext cx="1890000" cy="50516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495EA1C-25D0-DD57-DD42-92BF6BCE4AB5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9BF4F5-AC12-B086-2DA9-F8B691BA8684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A2CBCC-F7BE-25FF-0C62-CB67C42A025B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CD9C306-7DAF-6067-95A4-563E1C9773A9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AB9A51D-0EBA-67A2-2213-58BF532BCBC1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DCD14EA-89ED-00F4-FCA5-0BE7FEA9D7D5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73791E2-93D6-B33C-09CE-B1B2170DF29C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F9BBB9D-9A68-F52B-0BD0-DBD422292C92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3BAD54D-3795-8EF6-BFBF-404404D9EF34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FAF2AC3-FAE5-7148-7030-292FBA8DAB1E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0AD1BD-9261-A05C-9A0D-4656C686A556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52561A-AFAF-F7AE-F361-2C73AD5AB3B8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84FB10-5EA9-3DF4-745D-5D5027F73CDA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E7AAFB-AC6D-4A3C-6C93-23392BFE259D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7E04867-747C-CDFD-0D82-054AE006BFE8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E26CBC-F00A-F136-523E-4BF10FF4B0A4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8365FAC-17A6-DE2B-27F3-32028CC0F567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80098D4-ED65-A205-859D-EB7A49493DD5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39C922-19B7-3270-29C5-9914B6D27F2D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809D154-0CE4-EC21-EA73-9FCF49C50CB1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62CC88F-56C2-05CE-483F-FEF4860914E2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7C2CCBA-F952-32C5-5036-EB5A6CEEF3DB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BFDF12-6222-5116-4AF8-7B6DA4323622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414EBAF-5511-5B64-BA13-B171078A6E4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A43F6F2-F940-2473-6F39-88A3BCA4B515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AE490AE-396A-4C9F-A225-B63B66BD630E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A9E648-4476-33CD-E291-B7EC6FED9D73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4575E91-4A54-B7E9-1696-B1D5AF1C496B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36C828B-CE1C-360A-B28A-16AFCDB4B0A4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7B69387-EE54-10F9-F8CB-F7E74D6FABF4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88090D7-D0F6-19E6-D49D-A59BED783AC8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E1D54C1-8BA4-B53E-6682-15F983581E15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2E1111-3144-AE9D-206F-5283F0B42047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5D9B333-E247-456E-DC7C-31C6BFC83B1B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F8FD819-0719-8565-D224-D0D94C5F084C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D3B9E6E-7023-88D7-2925-674358B4AB7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7FA4D0B-A944-FE10-025B-41701D6AF010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99CC672-451E-F999-0CF6-FFF95A86049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6E6E7C1-4294-CD98-E681-BDF9D5DA7E3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D53E50B-3272-F56D-3504-78CC698B99DD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CF16037-69D7-4360-7522-2F59E8CDCF6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FD3715F-17E8-E706-9FB6-DA198578A280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60D65FA-B5AE-023D-BABB-589B516B64F7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53634E9-BD29-3D24-FD5C-C2EDB2F9B3D6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38AE0B1-78C9-7E66-6ACE-A46F72E1C494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A87962D-B96D-9734-B21A-AFFF8C3ACE65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E0D195F-ABAC-1E46-8065-7FECB5B2BE73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2AC541B-A2D2-CF48-59BA-C43EAB010766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F0AC3AF-AC8A-F5CF-58A1-46830EA63B09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50F4EAD-4CE3-61E1-5DBB-215A6DDA8E74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2EDFE0E-4E91-B413-B085-4725F6B3DF77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9F79353-9137-769B-AFFC-8DA7D886EE1E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EF4ED00-B159-CA23-1DC3-90A21E4FDBF0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606D656-4180-79E2-DBEB-04A9E8BF99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92EFF14-0E72-9C51-78BB-21AC221ECDA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2811138-5BC9-D6DE-1D33-A2A9CF8C8CA0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8DDE0D0-B388-72FF-A6B7-EFFA00275BF5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940906B-0F33-B5AC-9B14-328BC5EE6FBC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6FBF473-B3E9-8FF1-4FDC-94A92BA912EF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8001D14-CE79-E1AF-F9FB-E5B228E82D98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FB9367A1-AE27-27DC-5B6B-3E190AB28E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2644" y="4521000"/>
            <a:ext cx="2059781" cy="2057162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8D8294-1941-0ACE-33C1-3FAB6DA02DA5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899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19FCC68A-EE6E-21DA-DA36-73875C909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89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296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98">
                <a:solidFill>
                  <a:schemeClr val="tx2"/>
                </a:solidFill>
              </a:defRPr>
            </a:lvl1pPr>
            <a:lvl2pPr marL="456651" indent="0" algn="ctr">
              <a:buNone/>
              <a:defRPr sz="1998"/>
            </a:lvl2pPr>
            <a:lvl3pPr marL="913303" indent="0" algn="ctr">
              <a:buNone/>
              <a:defRPr sz="1798"/>
            </a:lvl3pPr>
            <a:lvl4pPr marL="1369954" indent="0" algn="ctr">
              <a:buNone/>
              <a:defRPr sz="1598"/>
            </a:lvl4pPr>
            <a:lvl5pPr marL="1826605" indent="0" algn="ctr">
              <a:buNone/>
              <a:defRPr sz="1598"/>
            </a:lvl5pPr>
            <a:lvl6pPr marL="2283257" indent="0" algn="ctr">
              <a:buNone/>
              <a:defRPr sz="1598"/>
            </a:lvl6pPr>
            <a:lvl7pPr marL="2739908" indent="0" algn="ctr">
              <a:buNone/>
              <a:defRPr sz="1598"/>
            </a:lvl7pPr>
            <a:lvl8pPr marL="3196560" indent="0" algn="ctr">
              <a:buNone/>
              <a:defRPr sz="1598"/>
            </a:lvl8pPr>
            <a:lvl9pPr marL="3653211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9F546CCA-C4A8-8332-D467-0A5F79AC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5454"/>
          </a:xfrm>
        </p:spPr>
        <p:txBody>
          <a:bodyPr/>
          <a:lstStyle>
            <a:lvl1pPr algn="l">
              <a:defRPr sz="1099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5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1BF9CEC-118C-CF2C-35F1-117991A6E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454"/>
            <a:ext cx="10515600" cy="13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C07921E-8652-1A4A-5F19-5F495E070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83"/>
            <a:ext cx="10515600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BC69F-585B-54D4-5D0C-DE7858EA0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195"/>
            <a:ext cx="2743200" cy="365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9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38DEC3-A100-469C-A2E8-D4030F9E8DF9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7CA7-07B3-4345-E021-49867CC3B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195"/>
            <a:ext cx="4114800" cy="365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9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2DA78-EFB1-4B8B-C0F6-CC8A26B97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195"/>
            <a:ext cx="2743200" cy="365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9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5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33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5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33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5" b="1">
          <a:solidFill>
            <a:schemeClr val="tx2"/>
          </a:solidFill>
          <a:latin typeface="Calibri" panose="020F0502020204030204" pitchFamily="34" charset="0"/>
        </a:defRPr>
      </a:lvl2pPr>
      <a:lvl3pPr algn="l" defTabSz="9133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5" b="1">
          <a:solidFill>
            <a:schemeClr val="tx2"/>
          </a:solidFill>
          <a:latin typeface="Calibri" panose="020F0502020204030204" pitchFamily="34" charset="0"/>
        </a:defRPr>
      </a:lvl3pPr>
      <a:lvl4pPr algn="l" defTabSz="9133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5" b="1">
          <a:solidFill>
            <a:schemeClr val="tx2"/>
          </a:solidFill>
          <a:latin typeface="Calibri" panose="020F0502020204030204" pitchFamily="34" charset="0"/>
        </a:defRPr>
      </a:lvl4pPr>
      <a:lvl5pPr algn="l" defTabSz="9133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5" b="1">
          <a:solidFill>
            <a:schemeClr val="tx2"/>
          </a:solidFill>
          <a:latin typeface="Calibri" panose="020F0502020204030204" pitchFamily="34" charset="0"/>
        </a:defRPr>
      </a:lvl5pPr>
      <a:lvl6pPr marL="228326" algn="l" defTabSz="9133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5" b="1">
          <a:solidFill>
            <a:schemeClr val="tx2"/>
          </a:solidFill>
          <a:latin typeface="Calibri" panose="020F0502020204030204" pitchFamily="34" charset="0"/>
        </a:defRPr>
      </a:lvl6pPr>
      <a:lvl7pPr marL="456651" algn="l" defTabSz="9133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5" b="1">
          <a:solidFill>
            <a:schemeClr val="tx2"/>
          </a:solidFill>
          <a:latin typeface="Calibri" panose="020F0502020204030204" pitchFamily="34" charset="0"/>
        </a:defRPr>
      </a:lvl7pPr>
      <a:lvl8pPr marL="684977" algn="l" defTabSz="9133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5" b="1">
          <a:solidFill>
            <a:schemeClr val="tx2"/>
          </a:solidFill>
          <a:latin typeface="Calibri" panose="020F0502020204030204" pitchFamily="34" charset="0"/>
        </a:defRPr>
      </a:lvl8pPr>
      <a:lvl9pPr marL="913303" algn="l" defTabSz="9133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5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913303" rtl="0" eaLnBrk="1" fontAlgn="base" hangingPunct="1">
        <a:lnSpc>
          <a:spcPct val="90000"/>
        </a:lnSpc>
        <a:spcBef>
          <a:spcPts val="999"/>
        </a:spcBef>
        <a:spcAft>
          <a:spcPct val="0"/>
        </a:spcAft>
        <a:buFont typeface="Arial" panose="020B0604020202020204" pitchFamily="34" charset="0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651" algn="l" defTabSz="913303" rtl="0" eaLnBrk="1" fontAlgn="base" hangingPunct="1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913303" algn="l" defTabSz="913303" rtl="0" eaLnBrk="1" fontAlgn="base" hangingPunct="1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4" algn="l" defTabSz="913303" rtl="0" eaLnBrk="1" fontAlgn="base" hangingPunct="1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5" algn="l" defTabSz="913303" rtl="0" eaLnBrk="1" fontAlgn="base" hangingPunct="1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582" indent="-228326" algn="l" defTabSz="913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234" indent="-228326" algn="l" defTabSz="913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885" indent="-228326" algn="l" defTabSz="913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1537" indent="-228326" algn="l" defTabSz="913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51" algn="l" defTabSz="91330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303" algn="l" defTabSz="91330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4" algn="l" defTabSz="91330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5" algn="l" defTabSz="91330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7" algn="l" defTabSz="91330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8" algn="l" defTabSz="91330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0" algn="l" defTabSz="91330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211" algn="l" defTabSz="91330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848C3-B26C-ABFC-2846-9393CD17572B}"/>
              </a:ext>
            </a:extLst>
          </p:cNvPr>
          <p:cNvSpPr txBox="1"/>
          <p:nvPr/>
        </p:nvSpPr>
        <p:spPr>
          <a:xfrm>
            <a:off x="8218440" y="0"/>
            <a:ext cx="4050719" cy="7017306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endParaRPr lang="ro-RO" b="1" cap="all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pPr algn="ctr"/>
            <a:r>
              <a:rPr lang="en-US" sz="1600" b="1" cap="all" dirty="0">
                <a:solidFill>
                  <a:schemeClr val="bg1"/>
                </a:solidFill>
                <a:latin typeface="Merriweather" panose="00000500000000000000" pitchFamily="2" charset="0"/>
              </a:rPr>
              <a:t>IULIE </a:t>
            </a:r>
            <a:r>
              <a:rPr lang="ro-RO" sz="1600" b="1" cap="all" dirty="0">
                <a:solidFill>
                  <a:schemeClr val="bg1"/>
                </a:solidFill>
                <a:latin typeface="Merriweather" panose="00000500000000000000" pitchFamily="2" charset="0"/>
              </a:rPr>
              <a:t>202</a:t>
            </a:r>
            <a:r>
              <a:rPr lang="en-US" sz="1600" b="1" cap="all" dirty="0">
                <a:solidFill>
                  <a:schemeClr val="bg1"/>
                </a:solidFill>
                <a:latin typeface="Merriweather" panose="00000500000000000000" pitchFamily="2" charset="0"/>
              </a:rPr>
              <a:t>4</a:t>
            </a:r>
            <a:endParaRPr lang="ro-RO" sz="1600" b="1" cap="all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pPr algn="ctr"/>
            <a:endParaRPr lang="ro-RO" sz="1600" b="1" cap="all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pPr algn="ctr"/>
            <a:r>
              <a:rPr lang="en-US" sz="1600" b="1" cap="all" dirty="0">
                <a:solidFill>
                  <a:schemeClr val="bg1"/>
                </a:solidFill>
                <a:latin typeface="Merriweather" panose="00000500000000000000" pitchFamily="2" charset="0"/>
              </a:rPr>
              <a:t>CAMPANIE</a:t>
            </a:r>
            <a:endParaRPr lang="ro-RO" sz="1600" b="1" cap="all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pPr algn="ctr"/>
            <a:r>
              <a:rPr lang="ro-RO" sz="1600" b="1" cap="all" dirty="0">
                <a:solidFill>
                  <a:schemeClr val="bg1"/>
                </a:solidFill>
                <a:latin typeface="Merriweather" panose="00000500000000000000" pitchFamily="2" charset="0"/>
              </a:rPr>
              <a:t>DE </a:t>
            </a:r>
          </a:p>
          <a:p>
            <a:pPr algn="ctr"/>
            <a:r>
              <a:rPr lang="en-US" sz="1600" b="1" cap="all" dirty="0">
                <a:solidFill>
                  <a:schemeClr val="bg1"/>
                </a:solidFill>
                <a:latin typeface="Merriweather" panose="00000500000000000000" pitchFamily="2" charset="0"/>
              </a:rPr>
              <a:t>PROMOVARE</a:t>
            </a:r>
            <a:r>
              <a:rPr lang="ro-RO" sz="1600" b="1" cap="all" dirty="0">
                <a:solidFill>
                  <a:schemeClr val="bg1"/>
                </a:solidFill>
                <a:latin typeface="Merriweather" panose="00000500000000000000" pitchFamily="2" charset="0"/>
              </a:rPr>
              <a:t> A </a:t>
            </a:r>
          </a:p>
          <a:p>
            <a:pPr algn="ctr"/>
            <a:r>
              <a:rPr lang="ro-RO" sz="1600" b="1" cap="all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1600" b="1" cap="all" dirty="0">
                <a:solidFill>
                  <a:schemeClr val="bg1"/>
                </a:solidFill>
                <a:latin typeface="Merriweather" panose="00000500000000000000" pitchFamily="2" charset="0"/>
              </a:rPr>
              <a:t>S</a:t>
            </a:r>
            <a:r>
              <a:rPr lang="ro-RO" sz="1600" b="1" cap="all" dirty="0">
                <a:solidFill>
                  <a:schemeClr val="bg1"/>
                </a:solidFill>
                <a:latin typeface="Merriweather" panose="00000500000000000000" pitchFamily="2" charset="0"/>
              </a:rPr>
              <a:t>ĂNĂTĂȚII REPRODUCERII</a:t>
            </a:r>
          </a:p>
          <a:p>
            <a:pPr algn="ctr"/>
            <a:endParaRPr lang="en-US" sz="1400" b="1" cap="all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pPr algn="ctr"/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Informeaz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ă-te! </a:t>
            </a:r>
          </a:p>
          <a:p>
            <a:pPr algn="ctr"/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Implică-te!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 </a:t>
            </a:r>
            <a:endParaRPr lang="ro-R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Alege soluția potrivită pentru tine!</a:t>
            </a: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ro-R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Material adresat viitor</a:t>
            </a:r>
            <a:r>
              <a:rPr lang="en-US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ilor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 p</a:t>
            </a:r>
            <a:r>
              <a: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ă</a:t>
            </a:r>
            <a:r>
              <a:rPr lang="en-US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rin</a:t>
            </a:r>
            <a:r>
              <a: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ț</a:t>
            </a:r>
            <a:r>
              <a:rPr lang="en-US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0000500000000000000" pitchFamily="2" charset="0"/>
              </a:rPr>
              <a:t>i</a:t>
            </a:r>
            <a:endParaRPr lang="ro-R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  <a:p>
            <a:pPr algn="ctr"/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DA7509-A314-E606-6C6C-6673BF4ABF2A}"/>
              </a:ext>
            </a:extLst>
          </p:cNvPr>
          <p:cNvSpPr txBox="1"/>
          <p:nvPr/>
        </p:nvSpPr>
        <p:spPr>
          <a:xfrm>
            <a:off x="226468" y="6291944"/>
            <a:ext cx="36660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Material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realizat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în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cadrul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subprogramului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de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evaluare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şi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promovare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sănătăţii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şi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educaţie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pentru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sănătate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al </a:t>
            </a:r>
            <a:endParaRPr lang="ro-RO" sz="700" dirty="0">
              <a:solidFill>
                <a:srgbClr val="333333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Ministerului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Sănătăţii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–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pentru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distribuţie</a:t>
            </a:r>
            <a:r>
              <a:rPr lang="en-US" sz="7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gratuită</a:t>
            </a:r>
            <a:endParaRPr lang="en-US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29BC36-1EB9-7209-C9DC-D2643790F94B}"/>
              </a:ext>
            </a:extLst>
          </p:cNvPr>
          <p:cNvSpPr txBox="1"/>
          <p:nvPr/>
        </p:nvSpPr>
        <p:spPr>
          <a:xfrm>
            <a:off x="3951762" y="12914"/>
            <a:ext cx="4224072" cy="55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o-RO" sz="1400" kern="100" dirty="0">
                <a:solidFill>
                  <a:srgbClr val="00999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RECOMANDĂRI PENTRU O SARCINĂ SĂNĂTOASĂ</a:t>
            </a:r>
            <a:endParaRPr lang="en-US" sz="1400" kern="100" dirty="0">
              <a:solidFill>
                <a:srgbClr val="00999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1400" kern="100" dirty="0">
              <a:solidFill>
                <a:srgbClr val="009999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FF9492-E0DB-F1F1-E646-F45763B4D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9291764" y="6148509"/>
            <a:ext cx="1495870" cy="480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1F408-4FC6-1629-7FBB-B0B2CF7DE3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10787634" y="6148509"/>
            <a:ext cx="1314565" cy="508818"/>
          </a:xfrm>
          <a:prstGeom prst="rect">
            <a:avLst/>
          </a:prstGeom>
        </p:spPr>
      </p:pic>
      <p:pic>
        <p:nvPicPr>
          <p:cNvPr id="6" name="Picture 5" descr="Large and small hands holding red heart">
            <a:extLst>
              <a:ext uri="{FF2B5EF4-FFF2-40B4-BE49-F238E27FC236}">
                <a16:creationId xmlns:a16="http://schemas.microsoft.com/office/drawing/2014/main" id="{1C88F67A-8941-8CC8-A4E8-CA62895BE0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92" y="2923062"/>
            <a:ext cx="4027642" cy="2265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C49499-976C-8460-A7CF-500E95720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7" y="1936629"/>
            <a:ext cx="2584346" cy="2490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4FD3D69D-A8DC-367A-4213-80EA44826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76" y="101595"/>
            <a:ext cx="3459555" cy="625402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ro-R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ÎNTREBĂRI  FRECVENTE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 VIITORILOR 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o-R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</a:t>
            </a:r>
            <a:r>
              <a:rPr lang="ro-R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o-R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sigur să utilizezi medicamente când ești însărcinată?</a:t>
            </a:r>
            <a:endParaRPr lang="en-US" sz="1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1000" dirty="0"/>
              <a:t>R: </a:t>
            </a:r>
            <a:r>
              <a:rPr lang="en-US" sz="1000" dirty="0"/>
              <a:t>C</a:t>
            </a:r>
            <a:r>
              <a:rPr lang="ro-RO" sz="1000" dirty="0"/>
              <a:t>ere </a:t>
            </a:r>
            <a:r>
              <a:rPr lang="en-US" sz="1000" dirty="0"/>
              <a:t>t</a:t>
            </a:r>
            <a:r>
              <a:rPr lang="ro-RO" sz="1000" dirty="0"/>
              <a:t>otdeauna sfatul medicului înainte de a întrerupe sau începe să utilizezi un medicament.</a:t>
            </a:r>
            <a:endParaRPr lang="en-US" sz="1000" dirty="0"/>
          </a:p>
          <a:p>
            <a:pPr algn="l"/>
            <a:r>
              <a:rPr lang="ro-RO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Vaccinarea este permisă în timpul sarcinii?</a:t>
            </a:r>
            <a:endParaRPr lang="en-US" sz="1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1000" dirty="0"/>
              <a:t>R: Vaccinurile vă protejează organismul contra bolilor periculoase, iar unele vaccinuri sunt recomandate în timpul sarcinii pentru a proteja viitorul bebeluș. Pentru informații suplimentare, consultați medicul de familie.</a:t>
            </a:r>
            <a:endParaRPr lang="en-US" sz="1000" dirty="0"/>
          </a:p>
          <a:p>
            <a:pPr algn="l"/>
            <a:r>
              <a:rPr lang="ro-RO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Administrarea vitaminelor este utilă în timpul sarcinii?</a:t>
            </a:r>
            <a:endParaRPr lang="en-US" sz="1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1000" dirty="0"/>
              <a:t>R: Administrarea vitaminelor se face numai la recomandarea medicului care vă monitorizează.</a:t>
            </a:r>
            <a:endParaRPr lang="en-US" sz="1000" dirty="0"/>
          </a:p>
          <a:p>
            <a:pPr algn="l"/>
            <a:r>
              <a:rPr lang="ro-RO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bine să folosim minerale, produse din plante medicinale sau aminoacizi în timpul sarcinii?</a:t>
            </a:r>
            <a:endParaRPr lang="en-US" sz="1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1000" dirty="0"/>
              <a:t>R: Nu există dovezi că acestea sunt sigure pentru sănătate în perioada sarcinii, </a:t>
            </a:r>
            <a:r>
              <a:rPr lang="en-US" sz="1000" dirty="0" err="1"/>
              <a:t>astfel</a:t>
            </a:r>
            <a:r>
              <a:rPr lang="en-US" sz="1000" dirty="0"/>
              <a:t> </a:t>
            </a:r>
            <a:r>
              <a:rPr lang="ro-RO" sz="1000" dirty="0"/>
              <a:t>încât este recomandat să fie evitate.</a:t>
            </a:r>
            <a:endParaRPr lang="en-US" sz="1000" dirty="0"/>
          </a:p>
          <a:p>
            <a:pPr algn="l"/>
            <a:r>
              <a:rPr lang="en-US" sz="1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</a:t>
            </a:r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 un </a:t>
            </a:r>
            <a:r>
              <a:rPr lang="en-US" sz="1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tată</a:t>
            </a:r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bun?</a:t>
            </a:r>
          </a:p>
          <a:p>
            <a:pPr algn="l"/>
            <a:r>
              <a:rPr lang="ro-RO" sz="1000" dirty="0"/>
              <a:t>R:</a:t>
            </a:r>
            <a:r>
              <a:rPr lang="en-US" sz="1000" dirty="0"/>
              <a:t> </a:t>
            </a:r>
            <a:r>
              <a:rPr lang="en-US" sz="1000" dirty="0" err="1"/>
              <a:t>Orice</a:t>
            </a:r>
            <a:r>
              <a:rPr lang="en-US" sz="1000" dirty="0"/>
              <a:t> p</a:t>
            </a:r>
            <a:r>
              <a:rPr lang="ro-RO" sz="1000" dirty="0"/>
              <a:t>ă</a:t>
            </a:r>
            <a:r>
              <a:rPr lang="en-US" sz="1000" dirty="0" err="1"/>
              <a:t>rinte</a:t>
            </a:r>
            <a:r>
              <a:rPr lang="en-US" sz="1000" dirty="0"/>
              <a:t> are </a:t>
            </a:r>
            <a:r>
              <a:rPr lang="en-US" sz="1000" dirty="0" err="1"/>
              <a:t>momente</a:t>
            </a:r>
            <a:r>
              <a:rPr lang="en-US" sz="1000" dirty="0"/>
              <a:t> de </a:t>
            </a:r>
            <a:r>
              <a:rPr lang="en-US" sz="1000" dirty="0" err="1"/>
              <a:t>nesiguran</a:t>
            </a:r>
            <a:r>
              <a:rPr lang="ro-RO" sz="1000" dirty="0"/>
              <a:t>ță</a:t>
            </a:r>
            <a:r>
              <a:rPr lang="en-US" sz="1000" dirty="0"/>
              <a:t> </a:t>
            </a:r>
            <a:r>
              <a:rPr lang="en-US" sz="1000" dirty="0" err="1"/>
              <a:t>atunci</a:t>
            </a:r>
            <a:r>
              <a:rPr lang="en-US" sz="1000" dirty="0"/>
              <a:t> c</a:t>
            </a:r>
            <a:r>
              <a:rPr lang="ro-RO" sz="1000" dirty="0"/>
              <a:t>â</a:t>
            </a:r>
            <a:r>
              <a:rPr lang="en-US" sz="1000" dirty="0" err="1"/>
              <a:t>nd</a:t>
            </a:r>
            <a:r>
              <a:rPr lang="en-US" sz="1000" dirty="0"/>
              <a:t> </a:t>
            </a:r>
            <a:r>
              <a:rPr lang="en-US" sz="1000" dirty="0" err="1"/>
              <a:t>este</a:t>
            </a:r>
            <a:r>
              <a:rPr lang="en-US" sz="1000" dirty="0"/>
              <a:t> </a:t>
            </a:r>
            <a:r>
              <a:rPr lang="en-US" sz="1000" dirty="0" err="1"/>
              <a:t>vorba</a:t>
            </a:r>
            <a:r>
              <a:rPr lang="en-US" sz="1000" dirty="0"/>
              <a:t> de </a:t>
            </a:r>
            <a:r>
              <a:rPr lang="en-US" sz="1000" dirty="0" err="1"/>
              <a:t>na</a:t>
            </a:r>
            <a:r>
              <a:rPr lang="ro-RO" sz="1000" dirty="0"/>
              <a:t>ș</a:t>
            </a:r>
            <a:r>
              <a:rPr lang="en-US" sz="1000" dirty="0" err="1"/>
              <a:t>terea</a:t>
            </a:r>
            <a:r>
              <a:rPr lang="en-US" sz="1000" dirty="0"/>
              <a:t> </a:t>
            </a:r>
            <a:r>
              <a:rPr lang="en-US" sz="1000" dirty="0" err="1"/>
              <a:t>copilului</a:t>
            </a:r>
            <a:r>
              <a:rPr lang="en-US" sz="1000" dirty="0"/>
              <a:t>. Este </a:t>
            </a:r>
            <a:r>
              <a:rPr lang="en-US" sz="1000" dirty="0" err="1"/>
              <a:t>esen</a:t>
            </a:r>
            <a:r>
              <a:rPr lang="ro-RO" sz="1000" dirty="0"/>
              <a:t>ț</a:t>
            </a:r>
            <a:r>
              <a:rPr lang="en-US" sz="1000" dirty="0" err="1"/>
              <a:t>ial</a:t>
            </a:r>
            <a:r>
              <a:rPr lang="en-US" sz="1000" dirty="0"/>
              <a:t> s</a:t>
            </a:r>
            <a:r>
              <a:rPr lang="ro-RO" sz="1000" dirty="0"/>
              <a:t>ă</a:t>
            </a:r>
            <a:r>
              <a:rPr lang="en-US" sz="1000" dirty="0"/>
              <a:t> </a:t>
            </a:r>
            <a:r>
              <a:rPr lang="en-US" sz="1000" dirty="0" err="1"/>
              <a:t>fii</a:t>
            </a:r>
            <a:r>
              <a:rPr lang="en-US" sz="1000" dirty="0"/>
              <a:t> al</a:t>
            </a:r>
            <a:r>
              <a:rPr lang="ro-RO" sz="1000" dirty="0"/>
              <a:t>ă</a:t>
            </a:r>
            <a:r>
              <a:rPr lang="en-US" sz="1000" dirty="0" err="1"/>
              <a:t>turi</a:t>
            </a:r>
            <a:r>
              <a:rPr lang="en-US" sz="1000" dirty="0"/>
              <a:t> de </a:t>
            </a:r>
            <a:r>
              <a:rPr lang="en-US" sz="1000" dirty="0" err="1"/>
              <a:t>partenera</a:t>
            </a:r>
            <a:r>
              <a:rPr lang="en-US" sz="1000" dirty="0"/>
              <a:t> ta </a:t>
            </a:r>
            <a:r>
              <a:rPr lang="ro-RO" sz="1000" dirty="0"/>
              <a:t>ș</a:t>
            </a:r>
            <a:r>
              <a:rPr lang="en-US" sz="1000" dirty="0" err="1"/>
              <a:t>i</a:t>
            </a:r>
            <a:r>
              <a:rPr lang="en-US" sz="1000" dirty="0"/>
              <a:t> s</a:t>
            </a:r>
            <a:r>
              <a:rPr lang="ro-RO" sz="1000" dirty="0"/>
              <a:t>ă</a:t>
            </a:r>
            <a:r>
              <a:rPr lang="en-US" sz="1000" dirty="0"/>
              <a:t>-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oferi</a:t>
            </a:r>
            <a:r>
              <a:rPr lang="en-US" sz="1000" dirty="0"/>
              <a:t> tot </a:t>
            </a:r>
            <a:r>
              <a:rPr lang="en-US" sz="1000" dirty="0" err="1"/>
              <a:t>sprijinul</a:t>
            </a:r>
            <a:r>
              <a:rPr lang="en-US" sz="1000" dirty="0"/>
              <a:t> de care are </a:t>
            </a:r>
            <a:r>
              <a:rPr lang="en-US" sz="1000" dirty="0" err="1"/>
              <a:t>nevoie</a:t>
            </a:r>
            <a:r>
              <a:rPr lang="en-US" sz="1000" dirty="0"/>
              <a:t>. </a:t>
            </a:r>
            <a:r>
              <a:rPr lang="en-US" sz="1000" dirty="0" err="1"/>
              <a:t>Participarea</a:t>
            </a:r>
            <a:r>
              <a:rPr lang="en-US" sz="1000" dirty="0"/>
              <a:t> </a:t>
            </a:r>
            <a:r>
              <a:rPr lang="en-US" sz="1000" dirty="0" err="1"/>
              <a:t>împreun</a:t>
            </a:r>
            <a:r>
              <a:rPr lang="ro-RO" sz="1000" dirty="0"/>
              <a:t>ă</a:t>
            </a:r>
            <a:r>
              <a:rPr lang="en-US" sz="1000" dirty="0"/>
              <a:t> cu </a:t>
            </a:r>
            <a:r>
              <a:rPr lang="en-US" sz="1000" dirty="0" err="1"/>
              <a:t>aceasta</a:t>
            </a:r>
            <a:r>
              <a:rPr lang="en-US" sz="1000" dirty="0"/>
              <a:t> la </a:t>
            </a:r>
            <a:r>
              <a:rPr lang="en-US" sz="1000" dirty="0" err="1"/>
              <a:t>cursuri</a:t>
            </a:r>
            <a:r>
              <a:rPr lang="en-US" sz="1000" dirty="0"/>
              <a:t> de </a:t>
            </a:r>
            <a:r>
              <a:rPr lang="en-US" sz="1000" dirty="0" err="1"/>
              <a:t>puericultur</a:t>
            </a:r>
            <a:r>
              <a:rPr lang="ro-RO" sz="1000" dirty="0"/>
              <a:t>ă</a:t>
            </a:r>
            <a:r>
              <a:rPr lang="en-US" sz="1000" dirty="0"/>
              <a:t> </a:t>
            </a:r>
            <a:r>
              <a:rPr lang="en-US" sz="1000" dirty="0" err="1"/>
              <a:t>sunt</a:t>
            </a:r>
            <a:r>
              <a:rPr lang="en-US" sz="1000" dirty="0"/>
              <a:t> benefice </a:t>
            </a:r>
            <a:r>
              <a:rPr lang="en-US" sz="1000" dirty="0" err="1"/>
              <a:t>pentru</a:t>
            </a:r>
            <a:r>
              <a:rPr lang="en-US" sz="1000" dirty="0"/>
              <a:t> </a:t>
            </a:r>
            <a:r>
              <a:rPr lang="en-US" sz="1000" dirty="0" err="1"/>
              <a:t>orice</a:t>
            </a:r>
            <a:r>
              <a:rPr lang="en-US" sz="1000" dirty="0"/>
              <a:t> </a:t>
            </a:r>
            <a:r>
              <a:rPr lang="en-US" sz="1000" dirty="0" err="1"/>
              <a:t>viitor</a:t>
            </a:r>
            <a:r>
              <a:rPr lang="en-US" sz="1000" dirty="0"/>
              <a:t> p</a:t>
            </a:r>
            <a:r>
              <a:rPr lang="ro-RO" sz="1000" dirty="0"/>
              <a:t>ă</a:t>
            </a:r>
            <a:r>
              <a:rPr lang="en-US" sz="1000" dirty="0" err="1"/>
              <a:t>rinte</a:t>
            </a:r>
            <a:r>
              <a:rPr lang="en-US" sz="1000" dirty="0"/>
              <a:t>. </a:t>
            </a:r>
          </a:p>
          <a:p>
            <a:pPr algn="l"/>
            <a:r>
              <a:rPr lang="en-US" sz="1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Dacă</a:t>
            </a:r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lucrurile</a:t>
            </a:r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 </a:t>
            </a:r>
            <a:r>
              <a:rPr lang="en-US" sz="1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</a:t>
            </a:r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bine?</a:t>
            </a:r>
          </a:p>
          <a:p>
            <a:pPr algn="l"/>
            <a:r>
              <a:rPr lang="ro-RO" sz="1000" dirty="0"/>
              <a:t>R:</a:t>
            </a:r>
            <a:r>
              <a:rPr lang="en-US" sz="1000" dirty="0"/>
              <a:t> </a:t>
            </a:r>
            <a:r>
              <a:rPr lang="en-US" sz="1000" dirty="0" err="1"/>
              <a:t>Grija</a:t>
            </a:r>
            <a:r>
              <a:rPr lang="en-US" sz="1000" dirty="0"/>
              <a:t> </a:t>
            </a:r>
            <a:r>
              <a:rPr lang="en-US" sz="1000" dirty="0" err="1"/>
              <a:t>pentru</a:t>
            </a:r>
            <a:r>
              <a:rPr lang="en-US" sz="1000" dirty="0"/>
              <a:t> </a:t>
            </a:r>
            <a:r>
              <a:rPr lang="en-US" sz="1000" dirty="0" err="1"/>
              <a:t>parteneră</a:t>
            </a:r>
            <a:r>
              <a:rPr lang="en-US" sz="1000" dirty="0"/>
              <a:t> </a:t>
            </a:r>
            <a:r>
              <a:rPr lang="en-US" sz="1000" dirty="0" err="1"/>
              <a:t>pe</a:t>
            </a:r>
            <a:r>
              <a:rPr lang="en-US" sz="1000" dirty="0"/>
              <a:t> </a:t>
            </a:r>
            <a:r>
              <a:rPr lang="en-US" sz="1000" dirty="0" err="1"/>
              <a:t>parcursul</a:t>
            </a:r>
            <a:r>
              <a:rPr lang="en-US" sz="1000" dirty="0"/>
              <a:t> </a:t>
            </a:r>
            <a:r>
              <a:rPr lang="en-US" sz="1000" dirty="0" err="1"/>
              <a:t>sarcinii</a:t>
            </a:r>
            <a:r>
              <a:rPr lang="en-US" sz="1000" dirty="0"/>
              <a:t> </a:t>
            </a:r>
            <a:r>
              <a:rPr lang="en-US" sz="1000" dirty="0" err="1"/>
              <a:t>şi</a:t>
            </a:r>
            <a:r>
              <a:rPr lang="en-US" sz="1000" dirty="0"/>
              <a:t> </a:t>
            </a:r>
            <a:r>
              <a:rPr lang="en-US" sz="1000" dirty="0" err="1"/>
              <a:t>schimbarea</a:t>
            </a:r>
            <a:r>
              <a:rPr lang="en-US" sz="1000" dirty="0"/>
              <a:t> </a:t>
            </a:r>
            <a:r>
              <a:rPr lang="en-US" sz="1000" dirty="0" err="1"/>
              <a:t>anumite</a:t>
            </a:r>
            <a:r>
              <a:rPr lang="en-US" sz="1000" dirty="0"/>
              <a:t> </a:t>
            </a:r>
            <a:r>
              <a:rPr lang="en-US" sz="1000" dirty="0" err="1"/>
              <a:t>obiceiuri</a:t>
            </a:r>
            <a:r>
              <a:rPr lang="en-US" sz="1000" dirty="0"/>
              <a:t> de </a:t>
            </a:r>
            <a:r>
              <a:rPr lang="en-US" sz="1000" dirty="0" err="1"/>
              <a:t>viață</a:t>
            </a:r>
            <a:r>
              <a:rPr lang="en-US" sz="1000" dirty="0"/>
              <a:t> (</a:t>
            </a:r>
            <a:r>
              <a:rPr lang="en-US" sz="1000" dirty="0" err="1"/>
              <a:t>renuntarea</a:t>
            </a:r>
            <a:r>
              <a:rPr lang="en-US" sz="1000" dirty="0"/>
              <a:t> la </a:t>
            </a:r>
            <a:r>
              <a:rPr lang="en-US" sz="1000" dirty="0" err="1"/>
              <a:t>fumat</a:t>
            </a:r>
            <a:r>
              <a:rPr lang="en-US" sz="1000" dirty="0"/>
              <a:t>, la </a:t>
            </a:r>
            <a:r>
              <a:rPr lang="en-US" sz="1000" dirty="0" err="1"/>
              <a:t>consumul</a:t>
            </a:r>
            <a:r>
              <a:rPr lang="en-US" sz="1000" dirty="0"/>
              <a:t> de </a:t>
            </a:r>
            <a:r>
              <a:rPr lang="en-US" sz="1000" dirty="0" err="1"/>
              <a:t>alcool</a:t>
            </a:r>
            <a:r>
              <a:rPr lang="en-US" sz="1000" dirty="0"/>
              <a:t>, </a:t>
            </a:r>
            <a:r>
              <a:rPr lang="en-US" sz="1000" dirty="0" err="1"/>
              <a:t>adoptarea</a:t>
            </a:r>
            <a:r>
              <a:rPr lang="en-US" sz="1000" dirty="0"/>
              <a:t> </a:t>
            </a:r>
            <a:r>
              <a:rPr lang="en-US" sz="1000" dirty="0" err="1"/>
              <a:t>unui</a:t>
            </a:r>
            <a:r>
              <a:rPr lang="en-US" sz="1000" dirty="0"/>
              <a:t> </a:t>
            </a:r>
            <a:r>
              <a:rPr lang="en-US" sz="1000" dirty="0" err="1"/>
              <a:t>stil</a:t>
            </a:r>
            <a:r>
              <a:rPr lang="en-US" sz="1000" dirty="0"/>
              <a:t> de </a:t>
            </a:r>
            <a:r>
              <a:rPr lang="en-US" sz="1000" dirty="0" err="1"/>
              <a:t>viață</a:t>
            </a:r>
            <a:r>
              <a:rPr lang="en-US" sz="1000" dirty="0"/>
              <a:t> </a:t>
            </a:r>
            <a:r>
              <a:rPr lang="en-US" sz="1000" dirty="0" err="1"/>
              <a:t>sănătos</a:t>
            </a:r>
            <a:r>
              <a:rPr lang="en-US" sz="1000" dirty="0"/>
              <a:t>) au un </a:t>
            </a:r>
            <a:r>
              <a:rPr lang="en-US" sz="1000" dirty="0" err="1"/>
              <a:t>rol</a:t>
            </a:r>
            <a:r>
              <a:rPr lang="en-US" sz="1000" dirty="0"/>
              <a:t> </a:t>
            </a:r>
            <a:r>
              <a:rPr lang="en-US" sz="1000" dirty="0" err="1"/>
              <a:t>esen</a:t>
            </a:r>
            <a:r>
              <a:rPr lang="ro-RO" sz="1000" dirty="0"/>
              <a:t>ț</a:t>
            </a:r>
            <a:r>
              <a:rPr lang="en-US" sz="1000" dirty="0" err="1"/>
              <a:t>ial</a:t>
            </a:r>
            <a:r>
              <a:rPr lang="en-US" sz="1000" dirty="0"/>
              <a:t> </a:t>
            </a:r>
            <a:r>
              <a:rPr lang="en-US" sz="1000" dirty="0" err="1"/>
              <a:t>pentru</a:t>
            </a:r>
            <a:r>
              <a:rPr lang="en-US" sz="1000" dirty="0"/>
              <a:t> o </a:t>
            </a:r>
            <a:r>
              <a:rPr lang="en-US" sz="1000" dirty="0" err="1"/>
              <a:t>sarcină</a:t>
            </a:r>
            <a:r>
              <a:rPr lang="en-US" sz="1000" dirty="0"/>
              <a:t> </a:t>
            </a:r>
            <a:r>
              <a:rPr lang="en-US" sz="1000" dirty="0" err="1"/>
              <a:t>sănătoasă</a:t>
            </a:r>
            <a:r>
              <a:rPr lang="en-US" sz="1000" dirty="0"/>
              <a:t>. </a:t>
            </a:r>
            <a:r>
              <a:rPr lang="en-US" sz="1000" dirty="0" err="1"/>
              <a:t>Informează-te</a:t>
            </a:r>
            <a:r>
              <a:rPr lang="en-US" sz="1000" dirty="0"/>
              <a:t> </a:t>
            </a:r>
            <a:r>
              <a:rPr lang="en-US" sz="1000" dirty="0" err="1"/>
              <a:t>si</a:t>
            </a:r>
            <a:r>
              <a:rPr lang="en-US" sz="1000" dirty="0"/>
              <a:t> </a:t>
            </a:r>
            <a:r>
              <a:rPr lang="en-US" sz="1000" dirty="0" err="1"/>
              <a:t>implică-te</a:t>
            </a:r>
            <a:r>
              <a:rPr lang="en-US" sz="1000" dirty="0"/>
              <a:t> </a:t>
            </a:r>
            <a:r>
              <a:rPr lang="en-US" sz="1000" dirty="0" err="1"/>
              <a:t>alături</a:t>
            </a:r>
            <a:r>
              <a:rPr lang="en-US" sz="1000" dirty="0"/>
              <a:t> de </a:t>
            </a:r>
            <a:r>
              <a:rPr lang="en-US" sz="1000" dirty="0" err="1"/>
              <a:t>partenera</a:t>
            </a:r>
            <a:r>
              <a:rPr lang="en-US" sz="1000" dirty="0"/>
              <a:t> ta </a:t>
            </a:r>
            <a:r>
              <a:rPr lang="en-US" sz="1000" dirty="0" err="1"/>
              <a:t>pe</a:t>
            </a:r>
            <a:r>
              <a:rPr lang="en-US" sz="1000" dirty="0"/>
              <a:t> </a:t>
            </a:r>
            <a:r>
              <a:rPr lang="en-US" sz="1000" dirty="0" err="1"/>
              <a:t>toata</a:t>
            </a:r>
            <a:r>
              <a:rPr lang="en-US" sz="1000" dirty="0"/>
              <a:t> </a:t>
            </a:r>
            <a:r>
              <a:rPr lang="en-US" sz="1000" dirty="0" err="1"/>
              <a:t>perioada</a:t>
            </a:r>
            <a:r>
              <a:rPr lang="en-US" sz="1000" dirty="0"/>
              <a:t> </a:t>
            </a:r>
            <a:r>
              <a:rPr lang="en-US" sz="1000" dirty="0" err="1"/>
              <a:t>sarcinii</a:t>
            </a:r>
            <a:r>
              <a:rPr lang="en-US" sz="1000" dirty="0"/>
              <a:t>!</a:t>
            </a:r>
          </a:p>
          <a:p>
            <a:pPr algn="l"/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</a:t>
            </a:r>
            <a:r>
              <a:rPr lang="en-US" sz="1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trebui</a:t>
            </a:r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</a:t>
            </a:r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10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naştere</a:t>
            </a:r>
            <a:r>
              <a:rPr lang="en-US" sz="1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l"/>
            <a:r>
              <a:rPr lang="ro-RO" sz="1000" dirty="0"/>
              <a:t>R:</a:t>
            </a:r>
            <a:r>
              <a:rPr lang="en-US" sz="1000" dirty="0"/>
              <a:t> Este </a:t>
            </a:r>
            <a:r>
              <a:rPr lang="en-US" sz="1000" dirty="0" err="1"/>
              <a:t>suficientă</a:t>
            </a:r>
            <a:r>
              <a:rPr lang="en-US" sz="1000" dirty="0"/>
              <a:t> </a:t>
            </a:r>
            <a:r>
              <a:rPr lang="en-US" sz="1000" dirty="0" err="1"/>
              <a:t>prezenţa</a:t>
            </a:r>
            <a:r>
              <a:rPr lang="en-US" sz="1000" dirty="0"/>
              <a:t> </a:t>
            </a:r>
            <a:r>
              <a:rPr lang="en-US" sz="1000" dirty="0" err="1"/>
              <a:t>tatălui</a:t>
            </a:r>
            <a:r>
              <a:rPr lang="en-US" sz="1000" dirty="0"/>
              <a:t> </a:t>
            </a:r>
            <a:r>
              <a:rPr lang="en-US" sz="1000" dirty="0" err="1"/>
              <a:t>măcar</a:t>
            </a:r>
            <a:r>
              <a:rPr lang="en-US" sz="1000" dirty="0"/>
              <a:t> </a:t>
            </a:r>
            <a:r>
              <a:rPr lang="en-US" sz="1000" dirty="0" err="1"/>
              <a:t>pentru</a:t>
            </a:r>
            <a:r>
              <a:rPr lang="en-US" sz="1000" dirty="0"/>
              <a:t> o </a:t>
            </a:r>
            <a:r>
              <a:rPr lang="en-US" sz="1000" dirty="0" err="1"/>
              <a:t>perioadă</a:t>
            </a:r>
            <a:r>
              <a:rPr lang="en-US" sz="1000" dirty="0"/>
              <a:t> a </a:t>
            </a:r>
            <a:r>
              <a:rPr lang="en-US" sz="1000" dirty="0" err="1"/>
              <a:t>desfășurării</a:t>
            </a:r>
            <a:r>
              <a:rPr lang="en-US" sz="1000" dirty="0"/>
              <a:t> </a:t>
            </a:r>
            <a:r>
              <a:rPr lang="en-US" sz="1000" dirty="0" err="1"/>
              <a:t>travaliului</a:t>
            </a:r>
            <a:r>
              <a:rPr lang="en-US" sz="1000" dirty="0"/>
              <a:t>. </a:t>
            </a:r>
            <a:r>
              <a:rPr lang="en-US" sz="1000" dirty="0" err="1"/>
              <a:t>Ajutorul</a:t>
            </a:r>
            <a:r>
              <a:rPr lang="en-US" sz="1000" dirty="0"/>
              <a:t> care vine din </a:t>
            </a:r>
            <a:r>
              <a:rPr lang="en-US" sz="1000" dirty="0" err="1"/>
              <a:t>mesajele</a:t>
            </a:r>
            <a:r>
              <a:rPr lang="en-US" sz="1000" dirty="0"/>
              <a:t> de </a:t>
            </a:r>
            <a:r>
              <a:rPr lang="en-US" sz="1000" dirty="0" err="1"/>
              <a:t>suport</a:t>
            </a:r>
            <a:r>
              <a:rPr lang="en-US" sz="1000" dirty="0"/>
              <a:t>  ale </a:t>
            </a:r>
            <a:r>
              <a:rPr lang="en-US" sz="1000" dirty="0" err="1"/>
              <a:t>acestuia</a:t>
            </a:r>
            <a:r>
              <a:rPr lang="en-US" sz="1000" dirty="0"/>
              <a:t> </a:t>
            </a:r>
            <a:r>
              <a:rPr lang="en-US" sz="1000" dirty="0" err="1"/>
              <a:t>este</a:t>
            </a:r>
            <a:r>
              <a:rPr lang="en-US" sz="1000" dirty="0"/>
              <a:t> </a:t>
            </a:r>
            <a:r>
              <a:rPr lang="en-US" sz="1000" dirty="0" err="1"/>
              <a:t>nemăsurat</a:t>
            </a:r>
            <a:r>
              <a:rPr lang="en-US" sz="1000" dirty="0"/>
              <a:t>. O </a:t>
            </a:r>
            <a:r>
              <a:rPr lang="en-US" sz="1000" dirty="0" err="1"/>
              <a:t>femeie</a:t>
            </a:r>
            <a:r>
              <a:rPr lang="en-US" sz="1000" dirty="0"/>
              <a:t> care </a:t>
            </a:r>
            <a:r>
              <a:rPr lang="en-US" sz="1000" dirty="0" err="1"/>
              <a:t>îl</a:t>
            </a:r>
            <a:r>
              <a:rPr lang="en-US" sz="1000" dirty="0"/>
              <a:t> </a:t>
            </a:r>
            <a:r>
              <a:rPr lang="en-US" sz="1000" dirty="0" err="1"/>
              <a:t>simte</a:t>
            </a:r>
            <a:r>
              <a:rPr lang="en-US" sz="1000" dirty="0"/>
              <a:t> </a:t>
            </a:r>
            <a:r>
              <a:rPr lang="en-US" sz="1000" dirty="0" err="1"/>
              <a:t>aproape</a:t>
            </a:r>
            <a:r>
              <a:rPr lang="en-US" sz="1000" dirty="0"/>
              <a:t> </a:t>
            </a:r>
            <a:r>
              <a:rPr lang="en-US" sz="1000" dirty="0" err="1"/>
              <a:t>pe</a:t>
            </a:r>
            <a:r>
              <a:rPr lang="en-US" sz="1000" dirty="0"/>
              <a:t> </a:t>
            </a:r>
            <a:r>
              <a:rPr lang="en-US" sz="1000" dirty="0" err="1"/>
              <a:t>partenerul</a:t>
            </a:r>
            <a:r>
              <a:rPr lang="en-US" sz="1000" dirty="0"/>
              <a:t> </a:t>
            </a:r>
            <a:r>
              <a:rPr lang="en-US" sz="1000" dirty="0" err="1"/>
              <a:t>ei</a:t>
            </a:r>
            <a:r>
              <a:rPr lang="en-US" sz="1000" dirty="0"/>
              <a:t> </a:t>
            </a:r>
            <a:r>
              <a:rPr lang="en-US" sz="1000" dirty="0" err="1"/>
              <a:t>va</a:t>
            </a:r>
            <a:r>
              <a:rPr lang="en-US" sz="1000" dirty="0"/>
              <a:t> </a:t>
            </a:r>
            <a:r>
              <a:rPr lang="en-US" sz="1000" dirty="0" err="1"/>
              <a:t>trece</a:t>
            </a:r>
            <a:r>
              <a:rPr lang="en-US" sz="1000" dirty="0"/>
              <a:t> </a:t>
            </a:r>
            <a:r>
              <a:rPr lang="en-US" sz="1000" dirty="0" err="1"/>
              <a:t>mai</a:t>
            </a:r>
            <a:r>
              <a:rPr lang="en-US" sz="1000" dirty="0"/>
              <a:t> </a:t>
            </a:r>
            <a:r>
              <a:rPr lang="en-US" sz="1000" dirty="0" err="1"/>
              <a:t>ușor</a:t>
            </a:r>
            <a:r>
              <a:rPr lang="en-US" sz="1000" dirty="0"/>
              <a:t> </a:t>
            </a:r>
            <a:r>
              <a:rPr lang="en-US" sz="1000" dirty="0" err="1"/>
              <a:t>peste</a:t>
            </a:r>
            <a:r>
              <a:rPr lang="en-US" sz="1000" dirty="0"/>
              <a:t> tot </a:t>
            </a:r>
            <a:r>
              <a:rPr lang="en-US" sz="1000" dirty="0" err="1"/>
              <a:t>ce</a:t>
            </a:r>
            <a:r>
              <a:rPr lang="en-US" sz="1000" dirty="0"/>
              <a:t> </a:t>
            </a:r>
            <a:r>
              <a:rPr lang="en-US" sz="1000" dirty="0" err="1"/>
              <a:t>înseamnă</a:t>
            </a:r>
            <a:r>
              <a:rPr lang="en-US" sz="1000" dirty="0"/>
              <a:t> </a:t>
            </a:r>
            <a:r>
              <a:rPr lang="en-US" sz="1000" dirty="0" err="1"/>
              <a:t>naştere</a:t>
            </a:r>
            <a:r>
              <a:rPr lang="en-US" sz="1000" dirty="0"/>
              <a:t> </a:t>
            </a:r>
            <a:r>
              <a:rPr lang="en-US" sz="1000" dirty="0" err="1"/>
              <a:t>și</a:t>
            </a:r>
            <a:r>
              <a:rPr lang="en-US" sz="1000" dirty="0"/>
              <a:t> </a:t>
            </a:r>
            <a:r>
              <a:rPr lang="en-US" sz="1000" dirty="0" err="1"/>
              <a:t>perioada</a:t>
            </a:r>
            <a:r>
              <a:rPr lang="en-US" sz="1000" dirty="0"/>
              <a:t>  post-partum.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/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3A243-125B-AB6C-45A0-D1064DD69923}"/>
              </a:ext>
            </a:extLst>
          </p:cNvPr>
          <p:cNvSpPr txBox="1"/>
          <p:nvPr/>
        </p:nvSpPr>
        <p:spPr>
          <a:xfrm>
            <a:off x="4111963" y="749418"/>
            <a:ext cx="3666075" cy="582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când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mămica va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consuma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alcool</a:t>
            </a:r>
            <a:r>
              <a:rPr lang="en-US" sz="12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face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fătul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bună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opţiune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este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consumi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deloc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alcool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timpul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sarcinii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"/>
            </a:pP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important 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 m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mica să renunțe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1200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fumat</a:t>
            </a:r>
            <a:r>
              <a:rPr lang="fr-FR" sz="12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înainte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rămâne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însărcinată și să nu fumeze în timpul sarcinii pentru a nu afecta sănăta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bebeluşului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Nimeni nu ar trebui să fumeze în încăperea unde se află o mămică însărcinată.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"/>
            </a:pP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lucrezi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fr-FR" sz="1200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mediu</a:t>
            </a:r>
            <a:r>
              <a:rPr lang="fr-FR" sz="1200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toxic</a:t>
            </a:r>
            <a:r>
              <a:rPr lang="fr-FR" sz="1200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discută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medicul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medicina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muncii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medicul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curant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despre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factorii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risc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"/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"/>
            </a:pP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crezi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expusă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1200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radiaţii</a:t>
            </a:r>
            <a:r>
              <a:rPr lang="fr-FR" sz="1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este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obligatoriu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ţ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medicul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curant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"/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"/>
            </a:pP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inten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ţ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ionezi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20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120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20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120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tore</a:t>
            </a:r>
            <a:r>
              <a:rPr lang="fr-FR" sz="120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en-US" sz="1200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120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ţ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ară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străinătate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discută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medicul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curant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eventualele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riscuri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"/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"/>
            </a:pPr>
            <a:r>
              <a:rPr lang="fr-FR" sz="1200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Violen</a:t>
            </a:r>
            <a:r>
              <a:rPr lang="fr-FR" sz="1200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ţa</a:t>
            </a:r>
            <a:r>
              <a:rPr lang="fr-FR" sz="120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domestică</a:t>
            </a:r>
            <a:r>
              <a:rPr lang="fr-FR" sz="120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afecta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grav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sarcina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produce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chiar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decesul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a typeface="Calibri" panose="020F0502020204030204" pitchFamily="34" charset="0"/>
              </a:rPr>
              <a:t>fătului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mamei</a:t>
            </a:r>
            <a:r>
              <a:rPr lang="en-US" sz="1200" dirty="0">
                <a:effectLst/>
                <a:ea typeface="Calibri" panose="020F0502020204030204" pitchFamily="34" charset="0"/>
              </a:rPr>
              <a:t>. </a:t>
            </a:r>
            <a:endParaRPr lang="ro-RO" sz="1200" dirty="0">
              <a:effectLst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"/>
            </a:pPr>
            <a:endParaRPr lang="ro-RO" sz="1200" dirty="0">
              <a:effectLst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Clr>
                <a:schemeClr val="accent2"/>
              </a:buClr>
              <a:buSzPts val="1000"/>
              <a:buFont typeface="Wingdings" panose="05000000000000000000" pitchFamily="2" charset="2"/>
              <a:buChar char=""/>
            </a:pP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Asigur</a:t>
            </a:r>
            <a:r>
              <a:rPr lang="en-US" sz="1200" dirty="0" err="1">
                <a:ea typeface="Calibri" panose="020F0502020204030204" pitchFamily="34" charset="0"/>
              </a:rPr>
              <a:t>ă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-te</a:t>
            </a:r>
            <a:r>
              <a:rPr lang="ro-RO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păstrezi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obiceiurile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sănătoase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consulți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medicul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regulat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pe tot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parcursul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sarcinii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726BF-ED02-AF23-DAD4-885EBB94F089}"/>
              </a:ext>
            </a:extLst>
          </p:cNvPr>
          <p:cNvSpPr txBox="1"/>
          <p:nvPr/>
        </p:nvSpPr>
        <p:spPr>
          <a:xfrm>
            <a:off x="4657880" y="266230"/>
            <a:ext cx="3294821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fr-FR" sz="18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Atenție</a:t>
            </a:r>
            <a:r>
              <a:rPr lang="fr-FR" sz="18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18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stilul</a:t>
            </a:r>
            <a:r>
              <a:rPr lang="fr-FR" sz="18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viață</a:t>
            </a:r>
            <a:r>
              <a:rPr lang="fr-FR" sz="18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fr-FR" sz="12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4571C96-075F-B4CC-B999-FC0C407EDE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48" y="166670"/>
            <a:ext cx="1010948" cy="974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42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D126E8-C68C-6059-EED4-C2D6A03C3780}"/>
              </a:ext>
            </a:extLst>
          </p:cNvPr>
          <p:cNvSpPr txBox="1"/>
          <p:nvPr/>
        </p:nvSpPr>
        <p:spPr>
          <a:xfrm>
            <a:off x="0" y="5934670"/>
            <a:ext cx="3775419" cy="92333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o-RO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Asigură-te că ai o stare bună de sănătate înainte de a rămâne însărcinată!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1E486A-3B85-9D16-159F-6EA315CBDB2D}"/>
              </a:ext>
            </a:extLst>
          </p:cNvPr>
          <p:cNvSpPr txBox="1"/>
          <p:nvPr/>
        </p:nvSpPr>
        <p:spPr>
          <a:xfrm>
            <a:off x="864704" y="0"/>
            <a:ext cx="2604710" cy="79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o-RO" sz="1400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PLANIFICAREA UNEI SARCINI SĂNĂTOASE</a:t>
            </a:r>
            <a:endParaRPr lang="en-US" sz="1400" kern="100" dirty="0">
              <a:solidFill>
                <a:srgbClr val="0099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1400" kern="100" dirty="0">
              <a:solidFill>
                <a:srgbClr val="0099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79AD0DD-D03D-DE23-417E-DF28FE5CC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88" y="1193981"/>
            <a:ext cx="3416431" cy="489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1440" marR="0">
              <a:lnSpc>
                <a:spcPts val="1600"/>
              </a:lnSpc>
              <a:spcBef>
                <a:spcPts val="400"/>
              </a:spcBef>
              <a:spcAft>
                <a:spcPts val="0"/>
              </a:spcAft>
            </a:pPr>
            <a:r>
              <a:rPr lang="ro-RO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În etapa de preconcepție: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91440" marR="0" lvl="0" indent="-115888" algn="just">
              <a:lnSpc>
                <a:spcPts val="16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Discut</a:t>
            </a:r>
            <a:r>
              <a:rPr lang="ro-RO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cu medicul înainte de a concepe un copil!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91440" marR="0" lvl="0" indent="-115888" algn="just">
              <a:lnSpc>
                <a:spcPts val="16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Consult</a:t>
            </a:r>
            <a:r>
              <a:rPr lang="ro-RO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cu partenerul înainte de a lua decizii!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91440" marR="0" lvl="0" indent="-115888" algn="just">
              <a:lnSpc>
                <a:spcPts val="16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Aplic</a:t>
            </a:r>
            <a:r>
              <a:rPr lang="ro-RO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pe cât posibil, următoarele recomandări pentru îmbunătățirea stării de sănătate: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91440" algn="just">
              <a:lnSpc>
                <a:spcPts val="1600"/>
              </a:lnSpc>
              <a:spcBef>
                <a:spcPts val="400"/>
              </a:spcBef>
              <a:tabLst>
                <a:tab pos="114300" algn="l"/>
              </a:tabLst>
            </a:pPr>
            <a:r>
              <a:rPr lang="ro-RO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Renunț</a:t>
            </a:r>
            <a:r>
              <a:rPr lang="ro-RO" sz="1200" spc="-30" dirty="0"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complet la fumat și consumul de alcool</a:t>
            </a:r>
            <a:r>
              <a:rPr lang="en-US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200" spc="-30" dirty="0">
              <a:effectLst/>
              <a:ea typeface="Times New Roman" panose="02020603050405020304" pitchFamily="18" charset="0"/>
            </a:endParaRPr>
          </a:p>
          <a:p>
            <a:pPr marL="91440" algn="just">
              <a:lnSpc>
                <a:spcPts val="1600"/>
              </a:lnSpc>
              <a:spcBef>
                <a:spcPts val="400"/>
              </a:spcBef>
              <a:tabLst>
                <a:tab pos="114300" algn="l"/>
              </a:tabLst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 Dacă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 afecțiune preexistentă, 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asigură-</a:t>
            </a:r>
            <a:r>
              <a:rPr lang="en-US" sz="1200" dirty="0" err="1"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că o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sub control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91440" algn="just">
              <a:lnSpc>
                <a:spcPts val="1600"/>
              </a:lnSpc>
              <a:spcBef>
                <a:spcPts val="400"/>
              </a:spcBef>
              <a:tabLst>
                <a:tab pos="114300" algn="l"/>
              </a:tabLst>
            </a:pPr>
            <a:r>
              <a:rPr lang="ro-RO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n-US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Inform</a:t>
            </a:r>
            <a:r>
              <a:rPr lang="en-US" sz="1200" spc="-3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eaz</a:t>
            </a:r>
            <a:r>
              <a:rPr lang="ro-RO" sz="1200" spc="-3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o-RO" sz="1200" spc="-30" dirty="0">
                <a:ea typeface="Times New Roman" panose="02020603050405020304" pitchFamily="18" charset="0"/>
                <a:cs typeface="Arial" panose="020B0604020202020204" pitchFamily="34" charset="0"/>
              </a:rPr>
              <a:t>ț</a:t>
            </a:r>
            <a:r>
              <a:rPr lang="en-US" sz="1200" spc="-30" dirty="0" err="1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200" spc="-3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medicul cu privire la toate medicamentele și suplimentele alimentare utilizate</a:t>
            </a:r>
            <a:r>
              <a:rPr lang="en-US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o-RO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200" spc="-30" dirty="0">
              <a:effectLst/>
              <a:ea typeface="Times New Roman" panose="02020603050405020304" pitchFamily="18" charset="0"/>
            </a:endParaRPr>
          </a:p>
          <a:p>
            <a:pPr marL="91440">
              <a:lnSpc>
                <a:spcPts val="1600"/>
              </a:lnSpc>
              <a:spcBef>
                <a:spcPts val="400"/>
              </a:spcBef>
              <a:tabLst>
                <a:tab pos="114300" algn="l"/>
              </a:tabLst>
            </a:pPr>
            <a:r>
              <a:rPr lang="ro-RO" sz="1200" spc="-4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4. Asigur</a:t>
            </a:r>
            <a:r>
              <a:rPr lang="ro-RO" sz="1200" spc="-4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ro-RO" sz="1200" spc="-4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200" spc="-4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ro-RO" sz="1200" spc="-4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că </a:t>
            </a:r>
            <a:r>
              <a:rPr lang="en-US" sz="1200" spc="-4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1200" spc="-4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spc="-4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efectuat</a:t>
            </a:r>
            <a:r>
              <a:rPr lang="en-US" sz="1200" spc="-4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spc="-4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toate vaccinurile și  testările de care </a:t>
            </a:r>
            <a:r>
              <a:rPr lang="en-US" sz="1200" spc="-4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1200" spc="-4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spc="-4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nevoie  (pentru cancer de col uterin, infecții cu transmitere sexuală, inclusiv  HPV, HIV)</a:t>
            </a:r>
            <a:r>
              <a:rPr lang="en-US" sz="1200" spc="-4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200" spc="-40" dirty="0">
              <a:effectLst/>
              <a:ea typeface="Times New Roman" panose="02020603050405020304" pitchFamily="18" charset="0"/>
            </a:endParaRPr>
          </a:p>
          <a:p>
            <a:pPr marL="91440">
              <a:lnSpc>
                <a:spcPts val="1600"/>
              </a:lnSpc>
              <a:spcBef>
                <a:spcPts val="400"/>
              </a:spcBef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5. Evit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contactul cu substanțe toxice, substanțe chimice sau cu dejecții ale animalelor de casă sau rozătoarelor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91440">
              <a:lnSpc>
                <a:spcPts val="1600"/>
              </a:lnSpc>
              <a:spcBef>
                <a:spcPts val="400"/>
              </a:spcBef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Evită expunerea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substanțe carcinogene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91440">
              <a:lnSpc>
                <a:spcPts val="1600"/>
              </a:lnSpc>
              <a:spcBef>
                <a:spcPts val="400"/>
              </a:spcBef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Evită poluarea</a:t>
            </a:r>
            <a:r>
              <a:rPr lang="en-US" sz="1200" dirty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91440">
              <a:lnSpc>
                <a:spcPts val="1600"/>
              </a:lnSpc>
              <a:spcBef>
                <a:spcPts val="400"/>
              </a:spcBef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Evită sedentarismul</a:t>
            </a:r>
            <a:r>
              <a:rPr lang="en-US" sz="1200" dirty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91440" marR="0">
              <a:lnSpc>
                <a:spcPts val="1600"/>
              </a:lnSpc>
              <a:spcBef>
                <a:spcPts val="400"/>
              </a:spcBef>
              <a:spcAft>
                <a:spcPts val="0"/>
              </a:spcAft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8.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în calcul necesitatea unui consult  genetic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65FB9-D73A-056A-D4D3-22E08738C9C3}"/>
              </a:ext>
            </a:extLst>
          </p:cNvPr>
          <p:cNvSpPr txBox="1"/>
          <p:nvPr/>
        </p:nvSpPr>
        <p:spPr>
          <a:xfrm>
            <a:off x="4502425" y="47534"/>
            <a:ext cx="3621249" cy="124341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o-RO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Asigur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bună stare de sănătate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tine </a:t>
            </a:r>
            <a:r>
              <a:rPr lang="ro-RO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 copilului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o-RO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pe toată perioada sarcinii!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endParaRPr lang="ro-RO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B7B2C-12BB-CBC0-61D6-FF33EBE77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35" y="5659120"/>
            <a:ext cx="1243965" cy="119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BDDD17-9440-201F-D354-50CDCD64B79C}"/>
              </a:ext>
            </a:extLst>
          </p:cNvPr>
          <p:cNvSpPr txBox="1"/>
          <p:nvPr/>
        </p:nvSpPr>
        <p:spPr>
          <a:xfrm>
            <a:off x="4086142" y="1209893"/>
            <a:ext cx="4055350" cy="338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o-RO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Alege medicii care </a:t>
            </a:r>
            <a:r>
              <a:rPr lang="en-US" sz="1200" spc="-3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US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vor monitoriza pe tot parcursul sarcinii (ex. medic obstetrician-ginecolog, medic de familie)</a:t>
            </a:r>
            <a:r>
              <a:rPr lang="en-US" sz="1200" spc="-3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o-RO" sz="1200" spc="-3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Urm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eaz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sfatul medicului în ceea ce privește controalele medicale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periodice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și consumul de suplimente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necesare în timpul sarcinii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o-RO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Adopt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1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 dietă sănătoasă și adecvată în sarcină, ținând cont de sfatul medicului care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monitorizează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o-RO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Renunț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la fumat și consumul de alcool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o-RO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US" sz="1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Practic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activ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ate fizică pe tot parcursul sarcinii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o-RO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Monitoriz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eaz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constant greutatea corporală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o-RO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ți urma cursuri pentru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pregătirea nașterii, alăptării și a exercitării îndatoririlor de părinte</a:t>
            </a:r>
            <a:r>
              <a:rPr lang="en-US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7D0F161-3847-9CA0-FAA8-A377B7D5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576" y="1450509"/>
            <a:ext cx="3297436" cy="42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R="0">
              <a:spcBef>
                <a:spcPts val="0"/>
              </a:spcBef>
              <a:spcAft>
                <a:spcPts val="0"/>
              </a:spcAft>
              <a:defRPr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o-RO" b="1" dirty="0"/>
              <a:t>Adres</a:t>
            </a:r>
            <a:r>
              <a:rPr lang="en-US" b="1" dirty="0" err="1"/>
              <a:t>eaz</a:t>
            </a:r>
            <a:r>
              <a:rPr lang="ro-RO" b="1" dirty="0">
                <a:cs typeface="Arial" panose="020B0604020202020204" pitchFamily="34" charset="0"/>
              </a:rPr>
              <a:t>ă</a:t>
            </a:r>
            <a:r>
              <a:rPr lang="en-US" b="1" dirty="0"/>
              <a:t>-</a:t>
            </a:r>
            <a:r>
              <a:rPr lang="en-US" b="1" dirty="0" err="1"/>
              <a:t>te</a:t>
            </a:r>
            <a:r>
              <a:rPr lang="ro-RO" b="1" dirty="0"/>
              <a:t>  medicului dacă </a:t>
            </a:r>
            <a:r>
              <a:rPr lang="en-US" b="1" dirty="0" err="1"/>
              <a:t>ai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dintre</a:t>
            </a:r>
            <a:r>
              <a:rPr lang="en-US" b="1" dirty="0"/>
              <a:t> </a:t>
            </a:r>
            <a:r>
              <a:rPr lang="ro-RO" b="1" dirty="0"/>
              <a:t>următoarele simptome:</a:t>
            </a:r>
            <a:endParaRPr lang="en-US" b="1" dirty="0"/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o-RO" sz="1200" dirty="0"/>
              <a:t>Sângerări sau scurgeri de lichide din vagin</a:t>
            </a:r>
            <a:r>
              <a:rPr lang="en-US" sz="1200" dirty="0"/>
              <a:t>;</a:t>
            </a:r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o-RO" sz="1200" dirty="0"/>
              <a:t>Inflamația bruscă sau severă a feței, mâinilor sau degetelor</a:t>
            </a:r>
            <a:r>
              <a:rPr lang="en-US" sz="1200" dirty="0"/>
              <a:t>;</a:t>
            </a:r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o-RO" sz="1200" dirty="0"/>
              <a:t>Dureri de cap severe sau de lungă durată</a:t>
            </a:r>
            <a:r>
              <a:rPr lang="en-US" sz="1200" dirty="0"/>
              <a:t>;</a:t>
            </a:r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o-RO" sz="1200" dirty="0"/>
              <a:t>Disconfort, durere sau crampe în abdomen</a:t>
            </a:r>
            <a:r>
              <a:rPr lang="en-US" sz="1200" dirty="0"/>
              <a:t>;</a:t>
            </a:r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o-RO" sz="1200" dirty="0"/>
              <a:t>Febră, frisoane</a:t>
            </a:r>
            <a:r>
              <a:rPr lang="en-US" sz="1200" dirty="0"/>
              <a:t>;</a:t>
            </a:r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o-RO" sz="1200" dirty="0"/>
              <a:t>Vărsături sau greață persistentă</a:t>
            </a:r>
            <a:r>
              <a:rPr lang="en-US" sz="1200" dirty="0"/>
              <a:t>;</a:t>
            </a:r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o-RO" sz="1200" dirty="0"/>
              <a:t>Disconfort, durere sau arsură la urinare</a:t>
            </a:r>
            <a:r>
              <a:rPr lang="en-US" sz="1200" dirty="0"/>
              <a:t>;</a:t>
            </a:r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o-RO" sz="1200" dirty="0"/>
              <a:t>Amețeală, vedere înceț</a:t>
            </a:r>
            <a:r>
              <a:rPr lang="en-US" sz="1200" dirty="0"/>
              <a:t>o</a:t>
            </a:r>
            <a:r>
              <a:rPr lang="ro-RO" sz="1200" dirty="0"/>
              <a:t>șată</a:t>
            </a:r>
            <a:r>
              <a:rPr lang="en-US" sz="1200" dirty="0"/>
              <a:t>;</a:t>
            </a:r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o-RO" sz="1200" dirty="0"/>
              <a:t>Copilul se mișcă mai puțin decât în mod  normal (după 23 săptămâni de sarcină)</a:t>
            </a:r>
            <a:r>
              <a:rPr lang="en-US" sz="1200" dirty="0"/>
              <a:t>;</a:t>
            </a:r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o-RO" sz="1200" dirty="0"/>
              <a:t>Gânduri de a</a:t>
            </a:r>
            <a:r>
              <a:rPr lang="en-US" sz="1200" dirty="0"/>
              <a:t>-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ț</a:t>
            </a:r>
            <a:r>
              <a:rPr lang="en-US" sz="1200" dirty="0" err="1"/>
              <a:t>i</a:t>
            </a:r>
            <a:r>
              <a:rPr lang="ro-RO" sz="1200" dirty="0"/>
              <a:t> face rău 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ț</a:t>
            </a:r>
            <a:r>
              <a:rPr lang="en-US" sz="1200" dirty="0" err="1"/>
              <a:t>ie</a:t>
            </a:r>
            <a:r>
              <a:rPr lang="en-US" sz="1200" dirty="0"/>
              <a:t> </a:t>
            </a:r>
            <a:r>
              <a:rPr lang="en-US" sz="1200" dirty="0" err="1"/>
              <a:t>sau</a:t>
            </a:r>
            <a:r>
              <a:rPr lang="en-US" sz="1200" dirty="0"/>
              <a:t> </a:t>
            </a:r>
            <a:r>
              <a:rPr lang="ro-RO" sz="1200" dirty="0"/>
              <a:t>copilului</a:t>
            </a:r>
            <a:r>
              <a:rPr lang="en-US" sz="1200" dirty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A765C-9726-56B6-C681-2CEAD60B4F27}"/>
              </a:ext>
            </a:extLst>
          </p:cNvPr>
          <p:cNvSpPr txBox="1"/>
          <p:nvPr/>
        </p:nvSpPr>
        <p:spPr>
          <a:xfrm>
            <a:off x="8895791" y="507639"/>
            <a:ext cx="3475154" cy="1372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kern="100" dirty="0">
                <a:solidFill>
                  <a:srgbClr val="0099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COMPLICAȚIILE ÎN TIMPUL SARCINII</a:t>
            </a:r>
            <a:r>
              <a:rPr lang="ro-RO" sz="1600" dirty="0"/>
              <a:t>  </a:t>
            </a:r>
            <a:endParaRPr lang="en-US" sz="1600" dirty="0"/>
          </a:p>
          <a:p>
            <a:r>
              <a:rPr lang="ro-RO" sz="1600" kern="100" dirty="0">
                <a:solidFill>
                  <a:srgbClr val="0099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 IMPLICA SĂNĂTATEA MAMEI, A </a:t>
            </a:r>
            <a:endParaRPr lang="en-US" sz="1600" kern="100" dirty="0">
              <a:solidFill>
                <a:srgbClr val="0099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600" kern="100" dirty="0">
                <a:solidFill>
                  <a:srgbClr val="0099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COPILULUI SAU A AMBILOR.</a:t>
            </a:r>
            <a:endParaRPr lang="en-US" sz="1600" kern="100" dirty="0">
              <a:solidFill>
                <a:srgbClr val="0099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1600" kern="100" dirty="0">
              <a:solidFill>
                <a:srgbClr val="0099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1600" kern="100" dirty="0">
              <a:solidFill>
                <a:srgbClr val="0099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CAFCC-F2A7-CA77-EBF3-A3EDB02F432E}"/>
              </a:ext>
            </a:extLst>
          </p:cNvPr>
          <p:cNvSpPr txBox="1"/>
          <p:nvPr/>
        </p:nvSpPr>
        <p:spPr>
          <a:xfrm>
            <a:off x="8850680" y="52333"/>
            <a:ext cx="308385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perioada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sarcinii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chemeClr val="accent3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C46C03-5AB8-8A13-FEC5-81736F381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9"/>
            <a:ext cx="1243965" cy="119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10FB9B-21E7-ED4B-2BB7-E472DE6BAE55}"/>
              </a:ext>
            </a:extLst>
          </p:cNvPr>
          <p:cNvSpPr txBox="1"/>
          <p:nvPr/>
        </p:nvSpPr>
        <p:spPr>
          <a:xfrm>
            <a:off x="1171677" y="625302"/>
            <a:ext cx="2603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Dacă </a:t>
            </a:r>
            <a:r>
              <a:rPr lang="ro-RO" sz="1200" dirty="0"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lang="ro-RO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dore</a:t>
            </a:r>
            <a:r>
              <a:rPr lang="ro-RO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și intențion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ezi</a:t>
            </a:r>
            <a:r>
              <a:rPr lang="ro-RO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să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 copil, trebuie să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pregăt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o-RO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din timp!</a:t>
            </a: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827BBB-B3DC-CA50-EF68-22BCCDC82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07" y="4670322"/>
            <a:ext cx="4043706" cy="2058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B79E72-6971-CD41-B468-F36D305AFECA}"/>
              </a:ext>
            </a:extLst>
          </p:cNvPr>
          <p:cNvSpPr txBox="1"/>
          <p:nvPr/>
        </p:nvSpPr>
        <p:spPr>
          <a:xfrm>
            <a:off x="8477614" y="5659119"/>
            <a:ext cx="363592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100" b="1" dirty="0"/>
              <a:t>Atenție! Se recomandă monitorizarea sarcinii de către medic pentru a preveni apariția complicațiilor!</a:t>
            </a:r>
          </a:p>
          <a:p>
            <a:pPr marL="400050" lvl="1" indent="-1714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100" b="1" dirty="0"/>
              <a:t>Nu se recomandă nașterea la domiciliu, viața mamei sau a fătului poate să fie în pericol, fără posibilitate de intervenție medicală rapidă!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9835329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B6A5DFED-2F16-402E-B6C9-726791CCC26B}" vid="{B5824FB5-8CEE-4869-8A87-48672601BD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1205</TotalTime>
  <Words>1060</Words>
  <Application>Microsoft Office PowerPoint</Application>
  <PresentationFormat>Widescreen</PresentationFormat>
  <Paragraphs>104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Merriweather</vt:lpstr>
      <vt:lpstr>Roboto</vt:lpstr>
      <vt:lpstr>Symbol</vt:lpstr>
      <vt:lpstr>Times New Roman</vt:lpstr>
      <vt:lpstr>Wingdings</vt:lpstr>
      <vt:lpstr>insp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Melnic</dc:creator>
  <cp:lastModifiedBy>Eugenia Bratu</cp:lastModifiedBy>
  <cp:revision>74</cp:revision>
  <dcterms:created xsi:type="dcterms:W3CDTF">2023-11-13T05:04:26Z</dcterms:created>
  <dcterms:modified xsi:type="dcterms:W3CDTF">2024-06-19T12:16:21Z</dcterms:modified>
</cp:coreProperties>
</file>