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</p:sldIdLst>
  <p:sldSz cx="11520488" cy="16200438"/>
  <p:notesSz cx="6858000" cy="9144000"/>
  <p:defaultTextStyle>
    <a:defPPr>
      <a:defRPr lang="ro-RO"/>
    </a:defPPr>
    <a:lvl1pPr marL="0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1pPr>
    <a:lvl2pPr marL="665272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2pPr>
    <a:lvl3pPr marL="1330543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3pPr>
    <a:lvl4pPr marL="1995815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4pPr>
    <a:lvl5pPr marL="2661087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5pPr>
    <a:lvl6pPr marL="3326359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6pPr>
    <a:lvl7pPr marL="3991630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7pPr>
    <a:lvl8pPr marL="4656902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8pPr>
    <a:lvl9pPr marL="5322174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2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01B69B"/>
    <a:srgbClr val="00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5394" autoAdjust="0"/>
  </p:normalViewPr>
  <p:slideViewPr>
    <p:cSldViewPr snapToGrid="0">
      <p:cViewPr>
        <p:scale>
          <a:sx n="68" d="100"/>
          <a:sy n="68" d="100"/>
        </p:scale>
        <p:origin x="1098" y="-2172"/>
      </p:cViewPr>
      <p:guideLst>
        <p:guide orient="horz" pos="5102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EF19C85-D22D-8C80-962C-51DBF41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1520487" cy="16200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08B79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2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27DAA1-B2BF-3FDC-FCAE-2A86F80A0F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340434 h 6858000"/>
              <a:gd name="connsiteX5" fmla="*/ 686243 w 9214230"/>
              <a:gd name="connsiteY5" fmla="*/ 5944235 h 6858000"/>
              <a:gd name="connsiteX6" fmla="*/ 782700 w 9214230"/>
              <a:gd name="connsiteY6" fmla="*/ 5777103 h 6858000"/>
              <a:gd name="connsiteX7" fmla="*/ 782700 w 9214230"/>
              <a:gd name="connsiteY7" fmla="*/ 5091684 h 6858000"/>
              <a:gd name="connsiteX8" fmla="*/ 686243 w 9214230"/>
              <a:gd name="connsiteY8" fmla="*/ 4924552 h 6858000"/>
              <a:gd name="connsiteX9" fmla="*/ 0 w 9214230"/>
              <a:gd name="connsiteY9" fmla="*/ 4528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340434"/>
                </a:lnTo>
                <a:lnTo>
                  <a:pt x="686243" y="5944235"/>
                </a:lnTo>
                <a:cubicBezTo>
                  <a:pt x="745933" y="5909754"/>
                  <a:pt x="782700" y="5846064"/>
                  <a:pt x="782700" y="5777103"/>
                </a:cubicBezTo>
                <a:lnTo>
                  <a:pt x="782700" y="5091684"/>
                </a:lnTo>
                <a:cubicBezTo>
                  <a:pt x="782700" y="5022723"/>
                  <a:pt x="745933" y="4959032"/>
                  <a:pt x="686243" y="4924552"/>
                </a:cubicBezTo>
                <a:lnTo>
                  <a:pt x="0" y="452835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F49B28D8-E7A3-1317-DC1E-314263312A2A}"/>
              </a:ext>
            </a:extLst>
          </p:cNvPr>
          <p:cNvGrpSpPr/>
          <p:nvPr/>
        </p:nvGrpSpPr>
        <p:grpSpPr>
          <a:xfrm>
            <a:off x="2066968" y="10691989"/>
            <a:ext cx="1486383" cy="4291014"/>
            <a:chOff x="2187448" y="4526153"/>
            <a:chExt cx="1573022" cy="181648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D7254D-AF28-AEEA-1F45-87BA0329C0F4}"/>
                </a:ext>
              </a:extLst>
            </p:cNvPr>
            <p:cNvSpPr/>
            <p:nvPr/>
          </p:nvSpPr>
          <p:spPr>
            <a:xfrm>
              <a:off x="2187448" y="4526153"/>
              <a:ext cx="786510" cy="1816480"/>
            </a:xfrm>
            <a:custGeom>
              <a:avLst/>
              <a:gdLst>
                <a:gd name="connsiteX0" fmla="*/ 786511 w 786510"/>
                <a:gd name="connsiteY0" fmla="*/ 0 h 1816480"/>
                <a:gd name="connsiteX1" fmla="*/ 96457 w 786510"/>
                <a:gd name="connsiteY1" fmla="*/ 398399 h 1816480"/>
                <a:gd name="connsiteX2" fmla="*/ 0 w 786510"/>
                <a:gd name="connsiteY2" fmla="*/ 565531 h 1816480"/>
                <a:gd name="connsiteX3" fmla="*/ 0 w 786510"/>
                <a:gd name="connsiteY3" fmla="*/ 1250950 h 1816480"/>
                <a:gd name="connsiteX4" fmla="*/ 96457 w 786510"/>
                <a:gd name="connsiteY4" fmla="*/ 1418082 h 1816480"/>
                <a:gd name="connsiteX5" fmla="*/ 786511 w 786510"/>
                <a:gd name="connsiteY5" fmla="*/ 1816481 h 1816480"/>
                <a:gd name="connsiteX6" fmla="*/ 786511 w 786510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0" h="1816480">
                  <a:moveTo>
                    <a:pt x="786511" y="0"/>
                  </a:moveTo>
                  <a:lnTo>
                    <a:pt x="96457" y="398399"/>
                  </a:lnTo>
                  <a:cubicBezTo>
                    <a:pt x="36766" y="432879"/>
                    <a:pt x="0" y="496570"/>
                    <a:pt x="0" y="565531"/>
                  </a:cubicBezTo>
                  <a:lnTo>
                    <a:pt x="0" y="1250950"/>
                  </a:lnTo>
                  <a:cubicBezTo>
                    <a:pt x="0" y="1319911"/>
                    <a:pt x="36766" y="1383601"/>
                    <a:pt x="96457" y="1418082"/>
                  </a:cubicBezTo>
                  <a:lnTo>
                    <a:pt x="786511" y="1816481"/>
                  </a:lnTo>
                  <a:lnTo>
                    <a:pt x="78651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B9B9A0-C0F3-A6FE-EC54-B22DC858348B}"/>
                </a:ext>
              </a:extLst>
            </p:cNvPr>
            <p:cNvSpPr/>
            <p:nvPr/>
          </p:nvSpPr>
          <p:spPr>
            <a:xfrm>
              <a:off x="2973958" y="4526153"/>
              <a:ext cx="786511" cy="1816480"/>
            </a:xfrm>
            <a:custGeom>
              <a:avLst/>
              <a:gdLst>
                <a:gd name="connsiteX0" fmla="*/ 0 w 786511"/>
                <a:gd name="connsiteY0" fmla="*/ 0 h 1816480"/>
                <a:gd name="connsiteX1" fmla="*/ 690055 w 786511"/>
                <a:gd name="connsiteY1" fmla="*/ 398399 h 1816480"/>
                <a:gd name="connsiteX2" fmla="*/ 786511 w 786511"/>
                <a:gd name="connsiteY2" fmla="*/ 565531 h 1816480"/>
                <a:gd name="connsiteX3" fmla="*/ 786511 w 786511"/>
                <a:gd name="connsiteY3" fmla="*/ 1250950 h 1816480"/>
                <a:gd name="connsiteX4" fmla="*/ 690055 w 786511"/>
                <a:gd name="connsiteY4" fmla="*/ 1418082 h 1816480"/>
                <a:gd name="connsiteX5" fmla="*/ 0 w 786511"/>
                <a:gd name="connsiteY5" fmla="*/ 1816481 h 1816480"/>
                <a:gd name="connsiteX6" fmla="*/ 0 w 786511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1" h="1816480">
                  <a:moveTo>
                    <a:pt x="0" y="0"/>
                  </a:moveTo>
                  <a:lnTo>
                    <a:pt x="690055" y="398399"/>
                  </a:lnTo>
                  <a:cubicBezTo>
                    <a:pt x="749744" y="432879"/>
                    <a:pt x="786511" y="496570"/>
                    <a:pt x="786511" y="565531"/>
                  </a:cubicBezTo>
                  <a:lnTo>
                    <a:pt x="786511" y="1250950"/>
                  </a:lnTo>
                  <a:cubicBezTo>
                    <a:pt x="786511" y="1319911"/>
                    <a:pt x="749744" y="1383601"/>
                    <a:pt x="690055" y="1418082"/>
                  </a:cubicBezTo>
                  <a:lnTo>
                    <a:pt x="0" y="181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83061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97FA269-DAE4-86D8-E266-49C4C1665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1520487" cy="16200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01FEC-64ED-6DC3-41BA-6CDC4BFC7060}"/>
              </a:ext>
            </a:extLst>
          </p:cNvPr>
          <p:cNvSpPr txBox="1"/>
          <p:nvPr/>
        </p:nvSpPr>
        <p:spPr>
          <a:xfrm>
            <a:off x="9792416" y="1619597"/>
            <a:ext cx="1516362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de Supraveghere a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Bolilor Netransmisibile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4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48900-7B67-63CB-3F4A-A30DD08C2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193028 h 6858000"/>
              <a:gd name="connsiteX5" fmla="*/ 923227 w 9214230"/>
              <a:gd name="connsiteY5" fmla="*/ 5269802 h 6858000"/>
              <a:gd name="connsiteX6" fmla="*/ 0 w 9214230"/>
              <a:gd name="connsiteY6" fmla="*/ 43465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193028"/>
                </a:lnTo>
                <a:cubicBezTo>
                  <a:pt x="509904" y="6193028"/>
                  <a:pt x="923227" y="5779643"/>
                  <a:pt x="923227" y="5269802"/>
                </a:cubicBezTo>
                <a:cubicBezTo>
                  <a:pt x="923227" y="4759897"/>
                  <a:pt x="509841" y="4346575"/>
                  <a:pt x="0" y="4346575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BDE54D88-A5A2-40BE-3EF9-C8D40F56B895}"/>
              </a:ext>
            </a:extLst>
          </p:cNvPr>
          <p:cNvGrpSpPr/>
          <p:nvPr/>
        </p:nvGrpSpPr>
        <p:grpSpPr>
          <a:xfrm>
            <a:off x="1941382" y="10267779"/>
            <a:ext cx="1744754" cy="4361818"/>
            <a:chOff x="2054542" y="4346575"/>
            <a:chExt cx="1846453" cy="184645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1BFF0D-712F-7C4D-F830-BBE6B9BB65FC}"/>
                </a:ext>
              </a:extLst>
            </p:cNvPr>
            <p:cNvSpPr/>
            <p:nvPr/>
          </p:nvSpPr>
          <p:spPr>
            <a:xfrm>
              <a:off x="2054542" y="4346575"/>
              <a:ext cx="923226" cy="1846453"/>
            </a:xfrm>
            <a:custGeom>
              <a:avLst/>
              <a:gdLst>
                <a:gd name="connsiteX0" fmla="*/ 923227 w 923226"/>
                <a:gd name="connsiteY0" fmla="*/ 0 h 1846453"/>
                <a:gd name="connsiteX1" fmla="*/ 0 w 923226"/>
                <a:gd name="connsiteY1" fmla="*/ 923227 h 1846453"/>
                <a:gd name="connsiteX2" fmla="*/ 923227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923227" y="0"/>
                  </a:moveTo>
                  <a:cubicBezTo>
                    <a:pt x="413385" y="0"/>
                    <a:pt x="0" y="413322"/>
                    <a:pt x="0" y="923227"/>
                  </a:cubicBezTo>
                  <a:cubicBezTo>
                    <a:pt x="0" y="1433068"/>
                    <a:pt x="413322" y="1846453"/>
                    <a:pt x="923227" y="184645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9CA4B8A-901A-40FC-FE3D-A64C0F34AED7}"/>
                </a:ext>
              </a:extLst>
            </p:cNvPr>
            <p:cNvSpPr/>
            <p:nvPr/>
          </p:nvSpPr>
          <p:spPr>
            <a:xfrm>
              <a:off x="2977769" y="4346575"/>
              <a:ext cx="923226" cy="1846453"/>
            </a:xfrm>
            <a:custGeom>
              <a:avLst/>
              <a:gdLst>
                <a:gd name="connsiteX0" fmla="*/ 0 w 923226"/>
                <a:gd name="connsiteY0" fmla="*/ 0 h 1846453"/>
                <a:gd name="connsiteX1" fmla="*/ 923227 w 923226"/>
                <a:gd name="connsiteY1" fmla="*/ 923227 h 1846453"/>
                <a:gd name="connsiteX2" fmla="*/ 0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0" y="0"/>
                  </a:moveTo>
                  <a:cubicBezTo>
                    <a:pt x="509841" y="0"/>
                    <a:pt x="923227" y="413322"/>
                    <a:pt x="923227" y="923227"/>
                  </a:cubicBezTo>
                  <a:cubicBezTo>
                    <a:pt x="923227" y="1433068"/>
                    <a:pt x="509905" y="1846453"/>
                    <a:pt x="0" y="1846453"/>
                  </a:cubicBezTo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9629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titlu monoc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6E64942-CFA1-6C37-B556-36A08CFC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F86CD19-286D-FEC6-5C46-715DC3AB1D5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94B78B-CD21-53BC-95C9-C9EEA2DB0D9F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6FB6F3C6-A6B3-DA85-F3B4-ED7E1DCDCFD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" name="Graphic 2">
                <a:extLst>
                  <a:ext uri="{FF2B5EF4-FFF2-40B4-BE49-F238E27FC236}">
                    <a16:creationId xmlns:a16="http://schemas.microsoft.com/office/drawing/2014/main" id="{009D1C3B-F828-5C8F-902F-82850F8D5AB3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8BD848C-B7E3-E57B-5FB6-291A188E81C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0D01736-7430-83FE-230E-59593528327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9E6BAE6-350A-441F-83D7-144BA99A3856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EE6458B-A6CF-F3A0-C2B1-C61EFA678103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4258A052-2946-A98B-14D7-D74E01456619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AC91C51-7B43-4B41-0B69-E1D094E1AAA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4E9B19D1-4134-955E-9604-1B62A92ADCE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3425582-3957-165A-99C3-C00A7E7CCB6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AE322CC-887B-E839-33C9-D9117D10BE1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1FE1B56-B861-515E-B355-144E0F7068FB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9A64EB3-8522-CE00-8D28-84EB4AF81F7B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9B9B686-99A6-E4BB-FEFA-A64AD35585C6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27D1A6F-35DD-1280-35C2-1CCAFDF0A78B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285E1C-AB14-2A85-4911-B44C27499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0256" y="10029486"/>
            <a:ext cx="2721715" cy="2559099"/>
          </a:xfrm>
          <a:noFill/>
        </p:spPr>
        <p:txBody>
          <a:bodyPr wrap="square" rtlCol="0">
            <a:spAutoFit/>
          </a:bodyPr>
          <a:lstStyle>
            <a:lvl1pPr>
              <a:defRPr lang="en-US" sz="15118" b="0" smtClean="0">
                <a:solidFill>
                  <a:srgbClr val="52B59E"/>
                </a:solidFill>
                <a:latin typeface="Calibri" panose="020F0502020204030204" pitchFamily="34" charset="0"/>
              </a:defRPr>
            </a:lvl1pPr>
            <a:lvl2pPr>
              <a:defRPr lang="en-US" sz="1701" smtClean="0">
                <a:solidFill>
                  <a:schemeClr val="tx1"/>
                </a:solidFill>
              </a:defRPr>
            </a:lvl2pPr>
            <a:lvl3pPr>
              <a:defRPr lang="en-US" sz="1701" smtClean="0">
                <a:solidFill>
                  <a:schemeClr val="tx1"/>
                </a:solidFill>
              </a:defRPr>
            </a:lvl3pPr>
            <a:lvl4pPr>
              <a:defRPr lang="en-US" sz="1701" smtClean="0">
                <a:solidFill>
                  <a:schemeClr val="tx1"/>
                </a:solidFill>
              </a:defRPr>
            </a:lvl4pPr>
            <a:lvl5pPr>
              <a:defRPr lang="ro-RO" sz="17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01</a:t>
            </a:r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1976" y="11127136"/>
            <a:ext cx="4804043" cy="3823303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Titlul capitolului</a:t>
            </a:r>
            <a:br>
              <a:rPr lang="it-IT"/>
            </a:br>
            <a:r>
              <a:rPr lang="it-IT"/>
              <a:t>se poate scrie pe</a:t>
            </a:r>
            <a:br>
              <a:rPr lang="it-IT"/>
            </a:br>
            <a:r>
              <a:rPr lang="it-IT"/>
              <a:t>maximum 3 rânduri.</a:t>
            </a:r>
          </a:p>
        </p:txBody>
      </p:sp>
    </p:spTree>
    <p:extLst>
      <p:ext uri="{BB962C8B-B14F-4D97-AF65-F5344CB8AC3E}">
        <p14:creationId xmlns:p14="http://schemas.microsoft.com/office/powerpoint/2010/main" val="70599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1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E19FD5D-D7D1-812D-A4DD-1E501A1D7E5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713E61-F134-9641-61E1-C4D913271526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id="{D1015DCD-F902-2F47-77D7-70B398423869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6" name="Graphic 2">
                <a:extLst>
                  <a:ext uri="{FF2B5EF4-FFF2-40B4-BE49-F238E27FC236}">
                    <a16:creationId xmlns:a16="http://schemas.microsoft.com/office/drawing/2014/main" id="{DA56414F-F805-AED5-D108-1FDF9D61AEFD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EE11A5D-D978-1807-A25C-E9D1F9372C8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6FE2565-7EC9-325A-1B7E-44DE1EB8736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9B43EE7-17D4-7851-1390-91C61CC58717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81A9907-D61E-2B7D-011F-0F4D09E2AA16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49" name="Graphic 2">
                <a:extLst>
                  <a:ext uri="{FF2B5EF4-FFF2-40B4-BE49-F238E27FC236}">
                    <a16:creationId xmlns:a16="http://schemas.microsoft.com/office/drawing/2014/main" id="{AA46FDF2-F05F-076D-43ED-BC78C20BB411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7CB2DD2D-C6F6-7BDA-7C47-5F5C4C98E766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A198035-2B05-4F67-6537-A23969C3F9D1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5F3870F-A07C-A584-94B3-87DAC258B2E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6A9BCE0-3399-6102-BBB2-D265D97735CC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144840A-8043-85E6-F748-51A4F969F7BF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D4B97A-1D05-54C5-21A9-79022949153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748281-AADE-E944-EA04-D48C6FD004D3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987BED2-605B-7BED-E0FD-CF0C21D7D655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47897" y="4320117"/>
            <a:ext cx="9198149" cy="10541085"/>
          </a:xfrm>
        </p:spPr>
        <p:txBody>
          <a:bodyPr lIns="0"/>
          <a:lstStyle>
            <a:lvl5pPr>
              <a:defRPr/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/>
            </a:lvl7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46E2A778-C1C0-B11A-430F-92715D1DC24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D221DA92-B7B6-1DAF-5776-CBEEF21765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7CC4BD-ECA3-3B40-8660-09030A7A95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427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2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9B925E5-BE9B-79AD-43FC-2015609E7BA2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BBCDD67-098A-968E-C82B-AD3EA57823B1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7641CB52-1E5D-93CA-CAC0-044D19C5B625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id="{77409901-0A32-03D3-649F-C1C5AF71726B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4D523E8-9F7F-D27E-8806-D33346000DA5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BEF41E-782F-4A79-B4F6-E57E55E5AA0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F1E3BDC-F4CD-0BB5-93DD-6744FF26483D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9ADB574-3F6B-75BD-5DED-1DEC48A012D8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48" name="Graphic 2">
                <a:extLst>
                  <a:ext uri="{FF2B5EF4-FFF2-40B4-BE49-F238E27FC236}">
                    <a16:creationId xmlns:a16="http://schemas.microsoft.com/office/drawing/2014/main" id="{29C46F3B-89FE-269D-DAF3-9B88326E573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F43430F0-513D-C51D-0CC3-D585049FA80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7E03487-FC6F-E864-B1F7-2FA19464C447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5A0B3DC-F655-D8ED-00B1-BD5FEA389E2B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7831F56-E056-ECAC-98EE-630662C60F5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80F8FCA-68B0-5B8D-31E6-EF619F656347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06DEE0-56D7-CCF9-E04F-03F1269BA8B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514AEBF-5260-8B1B-4B8F-436A87F4FF1E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F4F3063-72F1-3084-081E-CC2D155966FA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47897" y="4320117"/>
            <a:ext cx="4441148" cy="10541085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04898" y="4320117"/>
            <a:ext cx="4441148" cy="10541085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0808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670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61A73E7-DE8D-EC6E-B6A3-7BCF9C4261BC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1B50629-7477-CB09-654B-E2D9CFF8942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849357CE-4B54-9015-7AA6-EBB987853E9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D1B79888-E9CC-709F-1166-17972D54E7E8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79DEBC4-FB54-C944-A9B1-ADE2358B0C2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721E181-59A7-C228-1DFC-783CEB4052F2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25DA652-B9E1-2D69-5BC5-D3ACCE793BC8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3E92A4-3970-64A5-ADB7-6DBC07C7E5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5BDB4D77-A2A7-88C9-B98F-AE7D2A97B8E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9B472D26-37E8-6F83-8607-4357BDFA0C88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E28F055-94B7-E0C8-CD0B-8D2A302D0ECE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0E95E8B-F1D0-54F9-F862-0BE27754C358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41F30E5-45E8-CA9F-5FF3-1FAC60FAB8E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0DB65E6-3689-8AB5-D841-87290DE1EFD4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6B02BC-0B20-70CA-54C6-E433C3D8C167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ABCDE6-EB29-6333-0877-F977DF59A3AD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FF89B08-0482-78DF-38C4-F02CDF987077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47897" y="4320117"/>
            <a:ext cx="2446962" cy="10541085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9"/>
            <a:ext cx="4804043" cy="1761648"/>
          </a:xfrm>
        </p:spPr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81291" y="4320117"/>
            <a:ext cx="6464755" cy="10541085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519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11DD70-F1AC-5BC1-18ED-DDF16184F94C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A35F29-C561-8A69-EF58-F4FDC10D099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4E2D1605-0573-1FAC-A9BB-5898C96ABF0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680BBBCA-8EE3-7A0C-244D-40E6D4DBB761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060D250-EB28-936B-D26D-90E22F17F2CD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704FC39-3D44-F6FC-C028-23C0A7FAF634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C9A6516-2945-1735-2C2D-E137B25AABBA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F34F99-8D6E-AC0B-4FF6-08BFE430A8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4B8581DA-CDF7-AF6E-0911-738F06CC5DA5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91A3A01-6FE4-1FD7-04E9-CFF1F4077D94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7DFBC583-9535-75FA-B2BE-597AF8452BD0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DD38283-B502-137C-EFDA-105961ABB4ED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AF8F9E0-325F-F7F7-9BD3-3162E894644E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C6EC9D2-DE1D-FACA-D935-732DE1D1540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954F60-1EF4-9251-0E55-B2BE8C63F45C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6EF94E8-0EBD-3A51-AA07-8E52FDE5419C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912D647-CA76-C112-E191-7D822A16A33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99084" y="4320117"/>
            <a:ext cx="2446962" cy="10541085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9"/>
            <a:ext cx="4804043" cy="1761648"/>
          </a:xfrm>
        </p:spPr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47897" y="4320117"/>
            <a:ext cx="6464755" cy="10541085"/>
          </a:xfrm>
        </p:spPr>
        <p:txBody>
          <a:bodyPr lIns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865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6F0E920-372F-2681-6646-9CAE9F4DDC3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07DFA5-1FF1-67C4-288D-26325B6565EA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8C1E0CA3-24A9-53A4-85B7-AEB666C7CADA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054C3B8A-1D43-E13F-B1C0-C61B9119B31A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5C2D2B8-A5F7-D0FE-F361-A454C70E73B0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D69B78F-6C8B-FE9F-DFCF-AADFCBF79A23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B0AA2AC-E963-947A-9FE1-46DDA1D6F8C1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2613AE3-8FAD-9E4C-6E47-23CBD496E6C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32" name="Graphic 2">
                <a:extLst>
                  <a:ext uri="{FF2B5EF4-FFF2-40B4-BE49-F238E27FC236}">
                    <a16:creationId xmlns:a16="http://schemas.microsoft.com/office/drawing/2014/main" id="{C8C98779-624F-B088-F497-CFEEB35FD4A8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5E973B9-9173-65CA-FBCE-4AAA53BC1C7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299978C-A395-027F-7A65-0BE1872CE98B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1D543DD-5741-8090-D83F-233FA226C0E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8C0D9CB-14EE-10B4-94EB-DDE775610D24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AC47FAE-C6E0-BCAF-7420-2CF5516DC3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0B0085-8D25-BA55-1E23-85BD176F199F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159CE6-62B8-1A74-6E99-F160B9BDDDC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E266395-936D-456C-5671-DBA1EFB2BC04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7897" y="5860070"/>
            <a:ext cx="4441148" cy="9001132"/>
          </a:xfrm>
        </p:spPr>
        <p:txBody>
          <a:bodyPr lIns="0">
            <a:noAutofit/>
          </a:bodyPr>
          <a:lstStyle>
            <a:lvl1pPr>
              <a:spcBef>
                <a:spcPts val="283"/>
              </a:spcBef>
              <a:spcAft>
                <a:spcPts val="283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164163" indent="-164163">
              <a:buFont typeface="Wingdings" panose="05000000000000000000" pitchFamily="2" charset="2"/>
              <a:buChar char="§"/>
              <a:defRPr/>
            </a:lvl3pPr>
            <a:lvl4pPr marL="328326" indent="-162003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1512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1323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897" y="4320117"/>
            <a:ext cx="4441148" cy="1308692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3D3A2-B4AE-A3EE-4760-72C70726BFC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0340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9395B-6F03-9A1C-59E4-B910D6DCBE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A84AB-37DE-4FCA-1573-17EF601A3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C2A6CC10-807D-07C1-46E3-E68852375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0218" y="4320117"/>
            <a:ext cx="4441148" cy="1308692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482E0E66-A0AF-D54A-FFE2-1489313E45D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0218" y="5860070"/>
            <a:ext cx="4441148" cy="9001132"/>
          </a:xfrm>
        </p:spPr>
        <p:txBody>
          <a:bodyPr lIns="0">
            <a:noAutofit/>
          </a:bodyPr>
          <a:lstStyle>
            <a:lvl1pPr>
              <a:spcBef>
                <a:spcPts val="283"/>
              </a:spcBef>
              <a:spcAft>
                <a:spcPts val="283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164163" indent="-164163">
              <a:buFont typeface="Wingdings" panose="05000000000000000000" pitchFamily="2" charset="2"/>
              <a:buChar char="§"/>
              <a:defRPr/>
            </a:lvl3pPr>
            <a:lvl4pPr marL="328326" indent="-162003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1512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1323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val="4028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3184F-FD92-E714-6BBC-93B7C9F06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9" cy="16200438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215887 h 6858000"/>
              <a:gd name="connsiteX5" fmla="*/ 938912 w 9214231"/>
              <a:gd name="connsiteY5" fmla="*/ 5041391 h 6858000"/>
              <a:gd name="connsiteX6" fmla="*/ 429388 w 9214231"/>
              <a:gd name="connsiteY6" fmla="*/ 4531867 h 6858000"/>
              <a:gd name="connsiteX7" fmla="*/ 0 w 9214231"/>
              <a:gd name="connsiteY7" fmla="*/ 4767833 h 6858000"/>
              <a:gd name="connsiteX8" fmla="*/ 0 w 9214231"/>
              <a:gd name="connsiteY8" fmla="*/ 47677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215887"/>
                </a:lnTo>
                <a:cubicBezTo>
                  <a:pt x="0" y="6215887"/>
                  <a:pt x="938912" y="5702744"/>
                  <a:pt x="938912" y="5041391"/>
                </a:cubicBezTo>
                <a:cubicBezTo>
                  <a:pt x="938912" y="4760022"/>
                  <a:pt x="710756" y="4531867"/>
                  <a:pt x="429388" y="4531867"/>
                </a:cubicBezTo>
                <a:cubicBezTo>
                  <a:pt x="248729" y="4531867"/>
                  <a:pt x="90489" y="4626101"/>
                  <a:pt x="0" y="4767833"/>
                </a:cubicBezTo>
                <a:lnTo>
                  <a:pt x="0" y="476777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60EE-95E0-FCFE-E9EF-B021FCB2A505}"/>
              </a:ext>
            </a:extLst>
          </p:cNvPr>
          <p:cNvGrpSpPr/>
          <p:nvPr/>
        </p:nvGrpSpPr>
        <p:grpSpPr>
          <a:xfrm>
            <a:off x="1926561" y="10705487"/>
            <a:ext cx="1774395" cy="3978108"/>
            <a:chOff x="2038857" y="4531867"/>
            <a:chExt cx="1877822" cy="168402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540400-C2A4-B93D-150C-933585DAB6C8}"/>
                </a:ext>
              </a:extLst>
            </p:cNvPr>
            <p:cNvSpPr/>
            <p:nvPr/>
          </p:nvSpPr>
          <p:spPr>
            <a:xfrm>
              <a:off x="2977769" y="4531867"/>
              <a:ext cx="938910" cy="1684020"/>
            </a:xfrm>
            <a:custGeom>
              <a:avLst/>
              <a:gdLst>
                <a:gd name="connsiteX0" fmla="*/ 0 w 938910"/>
                <a:gd name="connsiteY0" fmla="*/ 235966 h 1684020"/>
                <a:gd name="connsiteX1" fmla="*/ 429387 w 938910"/>
                <a:gd name="connsiteY1" fmla="*/ 0 h 1684020"/>
                <a:gd name="connsiteX2" fmla="*/ 938911 w 938910"/>
                <a:gd name="connsiteY2" fmla="*/ 509524 h 1684020"/>
                <a:gd name="connsiteX3" fmla="*/ 0 w 938910"/>
                <a:gd name="connsiteY3" fmla="*/ 1684020 h 1684020"/>
                <a:gd name="connsiteX4" fmla="*/ 0 w 938910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0" h="1684020">
                  <a:moveTo>
                    <a:pt x="0" y="235966"/>
                  </a:moveTo>
                  <a:cubicBezTo>
                    <a:pt x="90488" y="94234"/>
                    <a:pt x="248729" y="0"/>
                    <a:pt x="429387" y="0"/>
                  </a:cubicBezTo>
                  <a:cubicBezTo>
                    <a:pt x="710755" y="0"/>
                    <a:pt x="938911" y="228155"/>
                    <a:pt x="938911" y="509524"/>
                  </a:cubicBezTo>
                  <a:cubicBezTo>
                    <a:pt x="938911" y="1170877"/>
                    <a:pt x="0" y="1684020"/>
                    <a:pt x="0" y="1684020"/>
                  </a:cubicBezTo>
                  <a:lnTo>
                    <a:pt x="0" y="2359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E21B7-6336-14FF-16AD-F56F6E7A3A3E}"/>
                </a:ext>
              </a:extLst>
            </p:cNvPr>
            <p:cNvSpPr/>
            <p:nvPr/>
          </p:nvSpPr>
          <p:spPr>
            <a:xfrm>
              <a:off x="2038857" y="4531867"/>
              <a:ext cx="938911" cy="1684020"/>
            </a:xfrm>
            <a:custGeom>
              <a:avLst/>
              <a:gdLst>
                <a:gd name="connsiteX0" fmla="*/ 938911 w 938911"/>
                <a:gd name="connsiteY0" fmla="*/ 235966 h 1684020"/>
                <a:gd name="connsiteX1" fmla="*/ 509524 w 938911"/>
                <a:gd name="connsiteY1" fmla="*/ 0 h 1684020"/>
                <a:gd name="connsiteX2" fmla="*/ 0 w 938911"/>
                <a:gd name="connsiteY2" fmla="*/ 509524 h 1684020"/>
                <a:gd name="connsiteX3" fmla="*/ 938911 w 938911"/>
                <a:gd name="connsiteY3" fmla="*/ 1684020 h 1684020"/>
                <a:gd name="connsiteX4" fmla="*/ 938911 w 938911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1" h="1684020">
                  <a:moveTo>
                    <a:pt x="938911" y="235966"/>
                  </a:moveTo>
                  <a:cubicBezTo>
                    <a:pt x="848424" y="94234"/>
                    <a:pt x="690182" y="0"/>
                    <a:pt x="509524" y="0"/>
                  </a:cubicBezTo>
                  <a:cubicBezTo>
                    <a:pt x="228156" y="0"/>
                    <a:pt x="0" y="228155"/>
                    <a:pt x="0" y="509524"/>
                  </a:cubicBezTo>
                  <a:cubicBezTo>
                    <a:pt x="0" y="1170877"/>
                    <a:pt x="938911" y="1684020"/>
                    <a:pt x="938911" y="1684020"/>
                  </a:cubicBezTo>
                  <a:lnTo>
                    <a:pt x="938911" y="2359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234321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8E2579-FDB9-4147-19A3-A72279582C62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C3689E-F27B-1A30-D18B-7AD9B2857744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242BF887-2E96-E124-896D-01AAAE77C5B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ECEFE301-5074-EBFD-60F0-233238E26CD4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ECB4F31-CA4C-6A94-897E-5CEB3D252D19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C45E9D5-4470-D744-3BE8-6F3CF499BDF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0C5C8D-65D7-099C-82FF-2EFA8BB9D3A5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5AB0E03-D569-6F89-FC05-0565E299E81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id="{A199ED66-82EB-8A42-A2BB-14930299C09F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D914608-0BB6-F71C-B417-51A47D1661AF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A23E95C-B711-A167-E230-9F9981E22DD4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0C2920-0267-BE10-46F3-B42C5A4088C4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5E50D2E-0D92-1B38-05BB-0696A062730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46FD005-B4C1-0650-058C-3DC605B910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E705056-3264-8C32-6F3A-F6E2F50EA27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C03A99D-910D-0EB3-57B3-FA619BEC64EA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E87CF2-3855-A9F5-233A-EFACD58C485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897" y="4320117"/>
            <a:ext cx="4441148" cy="1308692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</a:t>
            </a: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4898" y="4320117"/>
            <a:ext cx="4441148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0808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F994FB61-6534-6C44-1769-D9D35C81A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7897" y="5860070"/>
            <a:ext cx="4441148" cy="9001132"/>
          </a:xfrm>
        </p:spPr>
        <p:txBody>
          <a:bodyPr lIns="0">
            <a:noAutofit/>
          </a:bodyPr>
          <a:lstStyle>
            <a:lvl1pPr>
              <a:spcBef>
                <a:spcPts val="283"/>
              </a:spcBef>
              <a:spcAft>
                <a:spcPts val="283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164163" indent="-164163">
              <a:buFont typeface="Wingdings" panose="05000000000000000000" pitchFamily="2" charset="2"/>
              <a:buChar char="§"/>
              <a:defRPr/>
            </a:lvl3pPr>
            <a:lvl4pPr marL="328326" indent="-162003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1512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1323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val="1634496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DFBAEE-A17F-72D1-046B-E3A18A58005F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75A40B-E0A5-36A4-D053-5AE53D04FEE8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3BE65266-4CE7-67C3-54CB-E2276EB26FC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85EFA1C3-E607-3259-077B-44E7DD1CA33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0C3AD309-073D-1542-985D-64F75AF7CBB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0D6D0588-4F55-6B18-F625-607D43757EB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2C70E9E-A451-C7C1-7B33-17CD7E2D23C4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BB8153B-893B-CF30-4064-AC69863FC71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471366F7-6A20-101F-66AA-EF3157FD2A00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D2CB0B2-4FBD-6B6A-5435-523EF44AF83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9623766-96BF-90E0-E85E-FC51CAE6E185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30F6C4-2DD0-D6C1-D5F8-F1E502022D5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00D4C95-CD12-078E-21D3-640A64BE995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DE6E3A3-393B-53CD-5C57-363957DDA272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272A13-A918-EBA7-D063-C8E891CE6F61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6E0744A-D949-A23F-5FF9-32982C17081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4E6F65F-32B6-6573-8A37-FF1396FA1C8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4898" y="4320117"/>
            <a:ext cx="4441148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0808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7897" y="4320117"/>
            <a:ext cx="4441148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35363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x 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5DAA57-D962-70B9-190D-A800D2FBC4D5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BF234-E44C-A40B-F1A7-8763D8D8C963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E8E83540-67C4-D928-2FB5-BDD90B6EE8A4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8EACAFBE-BABD-58ED-A82F-B7EA9A35926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3194382-EA94-8461-13AE-BE50A9E86808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8E9D77C-54E3-3D55-8BAC-B56448C865F8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21D74B1-878F-2D90-D4C5-196AE9FD8240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F7CB6F-D0D4-78AA-E513-78C6CC29BCCE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id="{9E1AF4A3-D28B-F065-4C71-BEB31A531B1A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0BDB84B8-98FF-2726-D5B8-25958EA50BD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D66171E-7066-C93E-EF77-48B9124D4FF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D16958B-366C-F23F-6401-627AD1CB2385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44B1EDE-6A7D-1264-E84C-B96F9566A7B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98C2904-5158-862A-7203-CAAB99E34AA5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1B5276-898D-9DFD-652E-E3397F15E85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AAD5F0C-624E-07C5-7E54-F62B44254BE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0F0461A-D3EC-63F3-84D7-A8D083195A4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7897" y="4320117"/>
            <a:ext cx="9198149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375588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X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4DEB107E-3211-054B-C05F-8925FBCA6973}"/>
              </a:ext>
            </a:extLst>
          </p:cNvPr>
          <p:cNvSpPr txBox="1"/>
          <p:nvPr/>
        </p:nvSpPr>
        <p:spPr>
          <a:xfrm rot="16200000">
            <a:off x="9756430" y="13557358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8FD155-65B7-8746-A785-093AB329517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D38A921-9D44-71B7-745E-BD4490B9802C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7A3A0B00-F7CE-6CAC-19BC-884945E586A1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EB0D74C6-E974-6F7A-C9EB-170A1C1DED16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25EC2B57-5FF4-B85D-7C84-8401E5DC257C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59639EF-909E-0684-EE1B-43C6ADC587C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338482-16FA-2AD9-5AA3-FC17405726EF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697FAAD-A542-8B9B-C6BB-980ADED89AB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9" name="Graphic 2">
                <a:extLst>
                  <a:ext uri="{FF2B5EF4-FFF2-40B4-BE49-F238E27FC236}">
                    <a16:creationId xmlns:a16="http://schemas.microsoft.com/office/drawing/2014/main" id="{3CF4FE41-F3FB-AA6D-17DC-0713EF50E382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5166276-A043-063B-6F56-73FF67097963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57AABF1-C289-AE28-D1F0-E4C666AD6FFA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79D7CB-B8A3-F62D-8AAB-7185FE1D7F4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E9424C-A287-E51E-8E86-1231E397C8F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D866A89-77BA-028D-C156-BEB00557E451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D4C17D7-351C-5D6E-6E67-BB392043EA65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7949308-3193-85B6-6E00-46116A39234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EFEC277-5FBB-9491-F809-55482EF1FE9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4823" y="0"/>
            <a:ext cx="7185665" cy="16200438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2806560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75A5B897-CBCC-39CE-1A2A-B2F008174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47898" y="15015407"/>
            <a:ext cx="2806559" cy="862523"/>
          </a:xfrm>
        </p:spPr>
        <p:txBody>
          <a:bodyPr/>
          <a:lstStyle/>
          <a:p>
            <a:endParaRPr lang="ro-RO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3661669E-662F-6824-1513-A74F8CD6C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7898" y="4400210"/>
            <a:ext cx="2806559" cy="10541085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val="1293242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4DEB107E-3211-054B-C05F-8925FBCA6973}"/>
              </a:ext>
            </a:extLst>
          </p:cNvPr>
          <p:cNvSpPr txBox="1"/>
          <p:nvPr/>
        </p:nvSpPr>
        <p:spPr>
          <a:xfrm rot="16200000">
            <a:off x="9756430" y="13557358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1520488" cy="16200438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1966302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DAA7CCE-BF7F-CD2B-A293-BB8B538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7BAB9-28DD-34AE-FE64-CC79C66A03D4}"/>
              </a:ext>
            </a:extLst>
          </p:cNvPr>
          <p:cNvSpPr txBox="1"/>
          <p:nvPr/>
        </p:nvSpPr>
        <p:spPr>
          <a:xfrm>
            <a:off x="9954038" y="1619597"/>
            <a:ext cx="1354738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Statistică în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4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55DDF8-D731-71D0-52D9-6D90A4CC03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9" cy="16200438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350626 h 6858000"/>
              <a:gd name="connsiteX5" fmla="*/ 190 w 9214231"/>
              <a:gd name="connsiteY5" fmla="*/ 6350635 h 6858000"/>
              <a:gd name="connsiteX6" fmla="*/ 190 w 9214231"/>
              <a:gd name="connsiteY6" fmla="*/ 5441771 h 6858000"/>
              <a:gd name="connsiteX7" fmla="*/ 689164 w 9214231"/>
              <a:gd name="connsiteY7" fmla="*/ 6034340 h 6858000"/>
              <a:gd name="connsiteX8" fmla="*/ 592709 w 9214231"/>
              <a:gd name="connsiteY8" fmla="*/ 4751704 h 6858000"/>
              <a:gd name="connsiteX9" fmla="*/ 126 w 9214231"/>
              <a:gd name="connsiteY9" fmla="*/ 4531867 h 6858000"/>
              <a:gd name="connsiteX10" fmla="*/ 126 w 9214231"/>
              <a:gd name="connsiteY10" fmla="*/ 4531998 h 6858000"/>
              <a:gd name="connsiteX11" fmla="*/ 0 w 9214231"/>
              <a:gd name="connsiteY11" fmla="*/ 453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350626"/>
                </a:lnTo>
                <a:lnTo>
                  <a:pt x="190" y="6350635"/>
                </a:lnTo>
                <a:lnTo>
                  <a:pt x="190" y="5441771"/>
                </a:lnTo>
                <a:lnTo>
                  <a:pt x="689164" y="6034340"/>
                </a:lnTo>
                <a:cubicBezTo>
                  <a:pt x="1016697" y="5653531"/>
                  <a:pt x="973454" y="5079237"/>
                  <a:pt x="592709" y="4751704"/>
                </a:cubicBezTo>
                <a:cubicBezTo>
                  <a:pt x="421131" y="4604130"/>
                  <a:pt x="210247" y="4531994"/>
                  <a:pt x="126" y="4531867"/>
                </a:cubicBezTo>
                <a:lnTo>
                  <a:pt x="126" y="4531998"/>
                </a:lnTo>
                <a:lnTo>
                  <a:pt x="0" y="45320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5DD35517-4771-89C8-7B2D-CED65DFE8910}"/>
              </a:ext>
            </a:extLst>
          </p:cNvPr>
          <p:cNvGrpSpPr/>
          <p:nvPr/>
        </p:nvGrpSpPr>
        <p:grpSpPr>
          <a:xfrm>
            <a:off x="1954702" y="10705487"/>
            <a:ext cx="1718104" cy="4296565"/>
            <a:chOff x="2068639" y="4531867"/>
            <a:chExt cx="1818250" cy="181883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FEF2B2-98F0-989D-016C-789279C49D07}"/>
                </a:ext>
              </a:extLst>
            </p:cNvPr>
            <p:cNvSpPr/>
            <p:nvPr/>
          </p:nvSpPr>
          <p:spPr>
            <a:xfrm>
              <a:off x="2068639" y="4531995"/>
              <a:ext cx="909320" cy="1818703"/>
            </a:xfrm>
            <a:custGeom>
              <a:avLst/>
              <a:gdLst>
                <a:gd name="connsiteX0" fmla="*/ 909320 w 909320"/>
                <a:gd name="connsiteY0" fmla="*/ 1818640 h 1818703"/>
                <a:gd name="connsiteX1" fmla="*/ 0 w 909320"/>
                <a:gd name="connsiteY1" fmla="*/ 909320 h 1818703"/>
                <a:gd name="connsiteX2" fmla="*/ 909320 w 909320"/>
                <a:gd name="connsiteY2" fmla="*/ 0 h 1818703"/>
                <a:gd name="connsiteX3" fmla="*/ 909320 w 909320"/>
                <a:gd name="connsiteY3" fmla="*/ 1818703 h 18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320" h="1818703">
                  <a:moveTo>
                    <a:pt x="909320" y="1818640"/>
                  </a:moveTo>
                  <a:cubicBezTo>
                    <a:pt x="407099" y="1818640"/>
                    <a:pt x="0" y="1411541"/>
                    <a:pt x="0" y="909320"/>
                  </a:cubicBezTo>
                  <a:cubicBezTo>
                    <a:pt x="0" y="407098"/>
                    <a:pt x="407099" y="0"/>
                    <a:pt x="909320" y="0"/>
                  </a:cubicBezTo>
                  <a:lnTo>
                    <a:pt x="909320" y="181870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F1DB33C-9DB2-4A84-452F-AB0E2711643F}"/>
                </a:ext>
              </a:extLst>
            </p:cNvPr>
            <p:cNvSpPr/>
            <p:nvPr/>
          </p:nvSpPr>
          <p:spPr>
            <a:xfrm>
              <a:off x="2977133" y="4531867"/>
              <a:ext cx="909756" cy="1502473"/>
            </a:xfrm>
            <a:custGeom>
              <a:avLst/>
              <a:gdLst>
                <a:gd name="connsiteX0" fmla="*/ 593344 w 909756"/>
                <a:gd name="connsiteY0" fmla="*/ 219837 h 1502473"/>
                <a:gd name="connsiteX1" fmla="*/ 762 w 909756"/>
                <a:gd name="connsiteY1" fmla="*/ 0 h 1502473"/>
                <a:gd name="connsiteX2" fmla="*/ 0 w 909756"/>
                <a:gd name="connsiteY2" fmla="*/ 909193 h 1502473"/>
                <a:gd name="connsiteX3" fmla="*/ 689800 w 909756"/>
                <a:gd name="connsiteY3" fmla="*/ 1502473 h 1502473"/>
                <a:gd name="connsiteX4" fmla="*/ 593344 w 909756"/>
                <a:gd name="connsiteY4" fmla="*/ 219837 h 15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756" h="1502473">
                  <a:moveTo>
                    <a:pt x="593344" y="219837"/>
                  </a:moveTo>
                  <a:cubicBezTo>
                    <a:pt x="421767" y="72263"/>
                    <a:pt x="210883" y="127"/>
                    <a:pt x="762" y="0"/>
                  </a:cubicBezTo>
                  <a:lnTo>
                    <a:pt x="0" y="909193"/>
                  </a:lnTo>
                  <a:lnTo>
                    <a:pt x="689800" y="1502473"/>
                  </a:lnTo>
                  <a:cubicBezTo>
                    <a:pt x="1017333" y="1121664"/>
                    <a:pt x="974090" y="547370"/>
                    <a:pt x="593344" y="219837"/>
                  </a:cubicBez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3558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9C5144-3458-E9C6-B84D-B4838E4B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58E76-24FB-5E73-1C68-F4F2206A79F9}"/>
              </a:ext>
            </a:extLst>
          </p:cNvPr>
          <p:cNvSpPr txBox="1"/>
          <p:nvPr/>
        </p:nvSpPr>
        <p:spPr>
          <a:xfrm>
            <a:off x="9737927" y="1619597"/>
            <a:ext cx="1570850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rgbClr val="272363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rgbClr val="272363"/>
                </a:solidFill>
                <a:latin typeface="Calibri" panose="020F0502020204030204" pitchFamily="34" charset="0"/>
              </a:rPr>
              <a:t>Supraveghere și Control </a:t>
            </a:r>
          </a:p>
          <a:p>
            <a:r>
              <a:rPr lang="ro-RO" sz="1134" dirty="0">
                <a:solidFill>
                  <a:srgbClr val="272363"/>
                </a:solidFill>
                <a:latin typeface="Calibri" panose="020F0502020204030204" pitchFamily="34" charset="0"/>
              </a:rPr>
              <a:t>al Bolilor Transmisibile</a:t>
            </a:r>
            <a:endParaRPr lang="x-none" sz="113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A5D27-17A7-D430-0E05-51F416ADD8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273978 h 6858000"/>
              <a:gd name="connsiteX5" fmla="*/ 136502 w 9214230"/>
              <a:gd name="connsiteY5" fmla="*/ 6262971 h 6858000"/>
              <a:gd name="connsiteX6" fmla="*/ 510031 w 9214230"/>
              <a:gd name="connsiteY6" fmla="*/ 6106478 h 6858000"/>
              <a:gd name="connsiteX7" fmla="*/ 910272 w 9214230"/>
              <a:gd name="connsiteY7" fmla="*/ 6585775 h 6858000"/>
              <a:gd name="connsiteX8" fmla="*/ 1180590 w 9214230"/>
              <a:gd name="connsiteY8" fmla="*/ 6315456 h 6858000"/>
              <a:gd name="connsiteX9" fmla="*/ 1180654 w 9214230"/>
              <a:gd name="connsiteY9" fmla="*/ 6315456 h 6858000"/>
              <a:gd name="connsiteX10" fmla="*/ 701356 w 9214230"/>
              <a:gd name="connsiteY10" fmla="*/ 5915216 h 6858000"/>
              <a:gd name="connsiteX11" fmla="*/ 869250 w 9214230"/>
              <a:gd name="connsiteY11" fmla="*/ 5400294 h 6858000"/>
              <a:gd name="connsiteX12" fmla="*/ 84488 w 9214230"/>
              <a:gd name="connsiteY12" fmla="*/ 4530666 h 6858000"/>
              <a:gd name="connsiteX13" fmla="*/ 0 w 9214230"/>
              <a:gd name="connsiteY13" fmla="*/ 4526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273978"/>
                </a:lnTo>
                <a:lnTo>
                  <a:pt x="136502" y="6262971"/>
                </a:lnTo>
                <a:cubicBezTo>
                  <a:pt x="274549" y="6240471"/>
                  <a:pt x="401684" y="6185583"/>
                  <a:pt x="510031" y="6106478"/>
                </a:cubicBezTo>
                <a:lnTo>
                  <a:pt x="910272" y="6585775"/>
                </a:lnTo>
                <a:lnTo>
                  <a:pt x="1180590" y="6315456"/>
                </a:lnTo>
                <a:lnTo>
                  <a:pt x="1180654" y="6315456"/>
                </a:lnTo>
                <a:lnTo>
                  <a:pt x="701356" y="5915216"/>
                </a:lnTo>
                <a:cubicBezTo>
                  <a:pt x="806829" y="5770753"/>
                  <a:pt x="869250" y="5592826"/>
                  <a:pt x="869250" y="5400294"/>
                </a:cubicBezTo>
                <a:cubicBezTo>
                  <a:pt x="869250" y="4947678"/>
                  <a:pt x="525290" y="4575429"/>
                  <a:pt x="84488" y="4530666"/>
                </a:cubicBezTo>
                <a:lnTo>
                  <a:pt x="0" y="45264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3E52105E-59D3-860A-A354-7009C4EC92C9}"/>
              </a:ext>
            </a:extLst>
          </p:cNvPr>
          <p:cNvGrpSpPr/>
          <p:nvPr/>
        </p:nvGrpSpPr>
        <p:grpSpPr>
          <a:xfrm>
            <a:off x="1983203" y="10691989"/>
            <a:ext cx="1946182" cy="4865380"/>
            <a:chOff x="2098801" y="4526153"/>
            <a:chExt cx="2059622" cy="20596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13708D-3E2E-8D6A-F849-5E22B95F7555}"/>
                </a:ext>
              </a:extLst>
            </p:cNvPr>
            <p:cNvSpPr/>
            <p:nvPr/>
          </p:nvSpPr>
          <p:spPr>
            <a:xfrm>
              <a:off x="2098801" y="4526153"/>
              <a:ext cx="874141" cy="1748281"/>
            </a:xfrm>
            <a:custGeom>
              <a:avLst/>
              <a:gdLst>
                <a:gd name="connsiteX0" fmla="*/ 874141 w 874141"/>
                <a:gd name="connsiteY0" fmla="*/ 0 h 1748281"/>
                <a:gd name="connsiteX1" fmla="*/ 0 w 874141"/>
                <a:gd name="connsiteY1" fmla="*/ 874141 h 1748281"/>
                <a:gd name="connsiteX2" fmla="*/ 874141 w 874141"/>
                <a:gd name="connsiteY2" fmla="*/ 1748282 h 1748281"/>
                <a:gd name="connsiteX3" fmla="*/ 874141 w 874141"/>
                <a:gd name="connsiteY3" fmla="*/ 63 h 17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141" h="1748281">
                  <a:moveTo>
                    <a:pt x="874141" y="0"/>
                  </a:moveTo>
                  <a:cubicBezTo>
                    <a:pt x="391351" y="0"/>
                    <a:pt x="0" y="391350"/>
                    <a:pt x="0" y="874141"/>
                  </a:cubicBezTo>
                  <a:cubicBezTo>
                    <a:pt x="0" y="1356931"/>
                    <a:pt x="391351" y="1748282"/>
                    <a:pt x="874141" y="1748282"/>
                  </a:cubicBezTo>
                  <a:lnTo>
                    <a:pt x="874141" y="6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E3D0291-FBEB-18A9-F496-3C52EAB74972}"/>
                </a:ext>
              </a:extLst>
            </p:cNvPr>
            <p:cNvSpPr/>
            <p:nvPr/>
          </p:nvSpPr>
          <p:spPr>
            <a:xfrm>
              <a:off x="2972879" y="4526153"/>
              <a:ext cx="1185544" cy="2059622"/>
            </a:xfrm>
            <a:custGeom>
              <a:avLst/>
              <a:gdLst>
                <a:gd name="connsiteX0" fmla="*/ 1185545 w 1185544"/>
                <a:gd name="connsiteY0" fmla="*/ 1789303 h 2059622"/>
                <a:gd name="connsiteX1" fmla="*/ 706247 w 1185544"/>
                <a:gd name="connsiteY1" fmla="*/ 1389063 h 2059622"/>
                <a:gd name="connsiteX2" fmla="*/ 874141 w 1185544"/>
                <a:gd name="connsiteY2" fmla="*/ 874141 h 2059622"/>
                <a:gd name="connsiteX3" fmla="*/ 0 w 1185544"/>
                <a:gd name="connsiteY3" fmla="*/ 0 h 2059622"/>
                <a:gd name="connsiteX4" fmla="*/ 0 w 1185544"/>
                <a:gd name="connsiteY4" fmla="*/ 1748219 h 2059622"/>
                <a:gd name="connsiteX5" fmla="*/ 514921 w 1185544"/>
                <a:gd name="connsiteY5" fmla="*/ 1580325 h 2059622"/>
                <a:gd name="connsiteX6" fmla="*/ 915162 w 1185544"/>
                <a:gd name="connsiteY6" fmla="*/ 2059622 h 2059622"/>
                <a:gd name="connsiteX7" fmla="*/ 1185481 w 1185544"/>
                <a:gd name="connsiteY7" fmla="*/ 1789303 h 20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544" h="2059622">
                  <a:moveTo>
                    <a:pt x="1185545" y="1789303"/>
                  </a:moveTo>
                  <a:lnTo>
                    <a:pt x="706247" y="1389063"/>
                  </a:lnTo>
                  <a:cubicBezTo>
                    <a:pt x="811720" y="1244600"/>
                    <a:pt x="874141" y="1066673"/>
                    <a:pt x="874141" y="874141"/>
                  </a:cubicBezTo>
                  <a:cubicBezTo>
                    <a:pt x="874141" y="391350"/>
                    <a:pt x="482791" y="0"/>
                    <a:pt x="0" y="0"/>
                  </a:cubicBezTo>
                  <a:lnTo>
                    <a:pt x="0" y="1748219"/>
                  </a:lnTo>
                  <a:cubicBezTo>
                    <a:pt x="192595" y="1748219"/>
                    <a:pt x="370459" y="1685798"/>
                    <a:pt x="514921" y="1580325"/>
                  </a:cubicBezTo>
                  <a:lnTo>
                    <a:pt x="915162" y="2059622"/>
                  </a:lnTo>
                  <a:lnTo>
                    <a:pt x="1185481" y="17893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9473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57C8936-913E-E32A-2713-B6AC5182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588E0-9D5B-C3BA-CDD7-5E6E3DE74C5C}"/>
              </a:ext>
            </a:extLst>
          </p:cNvPr>
          <p:cNvSpPr txBox="1"/>
          <p:nvPr/>
        </p:nvSpPr>
        <p:spPr>
          <a:xfrm>
            <a:off x="9644517" y="1619597"/>
            <a:ext cx="1664260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Monitorizare a Riscurilor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din Mediul Comunitar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1C01E8-C7A1-9169-FC01-DA4E1FC0A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421346 h 6858000"/>
              <a:gd name="connsiteX5" fmla="*/ 367 w 9214230"/>
              <a:gd name="connsiteY5" fmla="*/ 6421028 h 6858000"/>
              <a:gd name="connsiteX6" fmla="*/ 385000 w 9214230"/>
              <a:gd name="connsiteY6" fmla="*/ 6088634 h 6858000"/>
              <a:gd name="connsiteX7" fmla="*/ 385000 w 9214230"/>
              <a:gd name="connsiteY7" fmla="*/ 4495990 h 6858000"/>
              <a:gd name="connsiteX8" fmla="*/ 0 w 9214230"/>
              <a:gd name="connsiteY8" fmla="*/ 4163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421346"/>
                </a:lnTo>
                <a:lnTo>
                  <a:pt x="367" y="6421028"/>
                </a:lnTo>
                <a:cubicBezTo>
                  <a:pt x="43104" y="6384095"/>
                  <a:pt x="385000" y="6088634"/>
                  <a:pt x="385000" y="6088634"/>
                </a:cubicBezTo>
                <a:cubicBezTo>
                  <a:pt x="891984" y="5650801"/>
                  <a:pt x="891984" y="4933822"/>
                  <a:pt x="385000" y="4495990"/>
                </a:cubicBezTo>
                <a:lnTo>
                  <a:pt x="0" y="41632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AF516D3D-8E28-10A6-046B-90B8ADF862A5}"/>
              </a:ext>
            </a:extLst>
          </p:cNvPr>
          <p:cNvGrpSpPr/>
          <p:nvPr/>
        </p:nvGrpSpPr>
        <p:grpSpPr>
          <a:xfrm>
            <a:off x="2083484" y="9826616"/>
            <a:ext cx="1453366" cy="5350493"/>
            <a:chOff x="2204926" y="4159821"/>
            <a:chExt cx="1538081" cy="22649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DA3F22-9B36-604A-41DB-54CA8D925079}"/>
                </a:ext>
              </a:extLst>
            </p:cNvPr>
            <p:cNvSpPr/>
            <p:nvPr/>
          </p:nvSpPr>
          <p:spPr>
            <a:xfrm>
              <a:off x="2204926" y="4159884"/>
              <a:ext cx="768905" cy="2264918"/>
            </a:xfrm>
            <a:custGeom>
              <a:avLst/>
              <a:gdLst>
                <a:gd name="connsiteX0" fmla="*/ 381238 w 768905"/>
                <a:gd name="connsiteY0" fmla="*/ 1928749 h 2264918"/>
                <a:gd name="connsiteX1" fmla="*/ 768906 w 768905"/>
                <a:gd name="connsiteY1" fmla="*/ 2264918 h 2264918"/>
                <a:gd name="connsiteX2" fmla="*/ 768906 w 768905"/>
                <a:gd name="connsiteY2" fmla="*/ 0 h 2264918"/>
                <a:gd name="connsiteX3" fmla="*/ 381238 w 768905"/>
                <a:gd name="connsiteY3" fmla="*/ 336169 h 2264918"/>
                <a:gd name="connsiteX4" fmla="*/ 381238 w 768905"/>
                <a:gd name="connsiteY4" fmla="*/ 1928813 h 22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905" h="2264918">
                  <a:moveTo>
                    <a:pt x="381238" y="1928749"/>
                  </a:moveTo>
                  <a:lnTo>
                    <a:pt x="768906" y="2264918"/>
                  </a:lnTo>
                  <a:lnTo>
                    <a:pt x="768906" y="0"/>
                  </a:lnTo>
                  <a:cubicBezTo>
                    <a:pt x="768906" y="0"/>
                    <a:pt x="381238" y="336169"/>
                    <a:pt x="381238" y="336169"/>
                  </a:cubicBezTo>
                  <a:cubicBezTo>
                    <a:pt x="-127079" y="774002"/>
                    <a:pt x="-127079" y="1490980"/>
                    <a:pt x="381238" y="192881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613DCB-CB9D-6475-8DC9-EB2C62929341}"/>
                </a:ext>
              </a:extLst>
            </p:cNvPr>
            <p:cNvSpPr/>
            <p:nvPr/>
          </p:nvSpPr>
          <p:spPr>
            <a:xfrm>
              <a:off x="2973768" y="4159821"/>
              <a:ext cx="769238" cy="2264981"/>
            </a:xfrm>
            <a:custGeom>
              <a:avLst/>
              <a:gdLst>
                <a:gd name="connsiteX0" fmla="*/ 0 w 769238"/>
                <a:gd name="connsiteY0" fmla="*/ 63 h 2264981"/>
                <a:gd name="connsiteX1" fmla="*/ 0 w 769238"/>
                <a:gd name="connsiteY1" fmla="*/ 2264982 h 2264981"/>
                <a:gd name="connsiteX2" fmla="*/ 389001 w 769238"/>
                <a:gd name="connsiteY2" fmla="*/ 1928813 h 2264981"/>
                <a:gd name="connsiteX3" fmla="*/ 389001 w 769238"/>
                <a:gd name="connsiteY3" fmla="*/ 336169 h 2264981"/>
                <a:gd name="connsiteX4" fmla="*/ 0 w 769238"/>
                <a:gd name="connsiteY4" fmla="*/ 0 h 2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38" h="2264981">
                  <a:moveTo>
                    <a:pt x="0" y="63"/>
                  </a:moveTo>
                  <a:lnTo>
                    <a:pt x="0" y="2264982"/>
                  </a:lnTo>
                  <a:cubicBezTo>
                    <a:pt x="0" y="2264982"/>
                    <a:pt x="389001" y="1928813"/>
                    <a:pt x="389001" y="1928813"/>
                  </a:cubicBezTo>
                  <a:cubicBezTo>
                    <a:pt x="895985" y="1490980"/>
                    <a:pt x="895985" y="774001"/>
                    <a:pt x="389001" y="336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403800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66BD68D-E511-A0C2-C23F-4B526C1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CF89C-DABE-8BCC-233F-C68629B5F8B2}"/>
              </a:ext>
            </a:extLst>
          </p:cNvPr>
          <p:cNvSpPr txBox="1"/>
          <p:nvPr/>
        </p:nvSpPr>
        <p:spPr>
          <a:xfrm>
            <a:off x="10119348" y="1619597"/>
            <a:ext cx="1189429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Laboratorul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4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B728C-11F1-82DE-BC89-80B797CB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897" y="1044179"/>
            <a:ext cx="4804043" cy="17616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Titlul capitolului</a:t>
            </a:r>
            <a:br>
              <a:rPr lang="en-GB"/>
            </a:br>
            <a:r>
              <a:rPr lang="en-GB"/>
              <a:t>se poate scrie pe</a:t>
            </a:r>
            <a:br>
              <a:rPr lang="en-GB"/>
            </a:br>
            <a:r>
              <a:rPr lang="en-GB"/>
              <a:t>maximum 3 rânduri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B7F2D-AD2A-BD16-5FAA-9FC2B210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7897" y="4312617"/>
            <a:ext cx="9202109" cy="1054108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GB"/>
              <a:t>Paragraf principal</a:t>
            </a:r>
          </a:p>
          <a:p>
            <a:pPr lvl="1"/>
            <a:r>
              <a:rPr lang="en-GB"/>
              <a:t>Nivelul doi de paragrafare</a:t>
            </a:r>
          </a:p>
          <a:p>
            <a:pPr lvl="2"/>
            <a:r>
              <a:rPr lang="en-GB"/>
              <a:t>Nivelul 3</a:t>
            </a:r>
          </a:p>
          <a:p>
            <a:pPr lvl="3"/>
            <a:r>
              <a:rPr lang="en-GB"/>
              <a:t>Nivelul 4</a:t>
            </a:r>
          </a:p>
          <a:p>
            <a:pPr lvl="4"/>
            <a:r>
              <a:rPr lang="en-GB"/>
              <a:t>Nivelul 5</a:t>
            </a:r>
          </a:p>
          <a:p>
            <a:pPr lvl="5"/>
            <a:r>
              <a:rPr lang="en-GB"/>
              <a:t>Nivelul 6</a:t>
            </a:r>
          </a:p>
          <a:p>
            <a:pPr lvl="6"/>
            <a:r>
              <a:rPr lang="en-GB"/>
              <a:t>Nivelul 7</a:t>
            </a:r>
          </a:p>
          <a:p>
            <a:pPr lvl="7"/>
            <a:r>
              <a:rPr lang="en-GB"/>
              <a:t>Nivelul 8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86CD5-4961-22EF-FE68-26A19E9AB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8087" y="15015407"/>
            <a:ext cx="937959" cy="86252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45">
                <a:solidFill>
                  <a:srgbClr val="BFBFBF"/>
                </a:solidFill>
              </a:defRPr>
            </a:lvl1pPr>
          </a:lstStyle>
          <a:p>
            <a:fld id="{DC24F4DC-EE18-4952-B091-ED096C55CEEF}" type="datetimeFigureOut">
              <a:rPr lang="ro-RO" smtClean="0"/>
              <a:pPr/>
              <a:t>03.09.2024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D448-E6FA-7EA7-8D92-F80BA837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897" y="15015407"/>
            <a:ext cx="809650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rgbClr val="BFBFB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A69C-B9F4-5729-57E2-38C71460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688" y="15015407"/>
            <a:ext cx="35281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45" smtClean="0">
                <a:solidFill>
                  <a:schemeClr val="bg2"/>
                </a:solidFill>
              </a:defRPr>
            </a:lvl1pPr>
          </a:lstStyle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B1E16-DF38-106C-A97E-1FA673DF36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393572">
            <a:off x="8957616" y="2336193"/>
            <a:ext cx="26270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>
                <a:solidFill>
                  <a:schemeClr val="accent3"/>
                </a:solidFill>
              </a:rPr>
              <a:t>TRAINING TEMPLATE ONLY!</a:t>
            </a:r>
            <a:endParaRPr lang="ro-RO" sz="2475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txStyles>
    <p:titleStyle>
      <a:lvl1pPr algn="l" defTabSz="864017" rtl="0" eaLnBrk="1" latinLnBrk="0" hangingPunct="1">
        <a:lnSpc>
          <a:spcPct val="100000"/>
        </a:lnSpc>
        <a:spcBef>
          <a:spcPct val="0"/>
        </a:spcBef>
        <a:buNone/>
        <a:defRPr sz="1512" b="1" kern="1200">
          <a:solidFill>
            <a:srgbClr val="272363"/>
          </a:solidFill>
          <a:latin typeface="+mn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1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323" b="1" kern="1200">
          <a:solidFill>
            <a:srgbClr val="272363"/>
          </a:solidFill>
          <a:latin typeface="+mn-lt"/>
          <a:ea typeface="+mn-ea"/>
          <a:cs typeface="+mn-cs"/>
        </a:defRPr>
      </a:lvl1pPr>
      <a:lvl2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323" b="1" kern="1200">
          <a:solidFill>
            <a:srgbClr val="939598"/>
          </a:solidFill>
          <a:latin typeface="+mn-lt"/>
          <a:ea typeface="+mn-ea"/>
          <a:cs typeface="+mn-cs"/>
        </a:defRPr>
      </a:lvl2pPr>
      <a:lvl3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Clr>
          <a:srgbClr val="808080"/>
        </a:buClr>
        <a:buFont typeface="Wingdings" panose="05000000000000000000" pitchFamily="2" charset="2"/>
        <a:buNone/>
        <a:defRPr sz="1323" kern="1200">
          <a:solidFill>
            <a:srgbClr val="939598"/>
          </a:solidFill>
          <a:latin typeface="+mn-lt"/>
          <a:ea typeface="+mn-ea"/>
          <a:cs typeface="+mn-cs"/>
        </a:defRPr>
      </a:lvl3pPr>
      <a:lvl4pPr marL="164163" indent="-163504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Clr>
          <a:srgbClr val="939598"/>
        </a:buClr>
        <a:buFont typeface="Wingdings" panose="05000000000000000000" pitchFamily="2" charset="2"/>
        <a:buChar char="§"/>
        <a:defRPr sz="1323" kern="1200">
          <a:solidFill>
            <a:srgbClr val="939598"/>
          </a:solidFill>
          <a:latin typeface="+mn-lt"/>
          <a:ea typeface="+mn-ea"/>
          <a:cs typeface="+mn-cs"/>
        </a:defRPr>
      </a:lvl4pPr>
      <a:lvl5pPr marL="328326" indent="-164163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Helvetica" panose="020B0604020202030204" pitchFamily="34" charset="0"/>
        <a:buChar char="-"/>
        <a:defRPr sz="1323" kern="1200">
          <a:solidFill>
            <a:srgbClr val="939598"/>
          </a:solidFill>
          <a:latin typeface="+mn-lt"/>
          <a:ea typeface="+mn-ea"/>
          <a:cs typeface="+mn-cs"/>
        </a:defRPr>
      </a:lvl5pPr>
      <a:lvl6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512" b="1" kern="1200" cap="all" baseline="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512" b="1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512" b="1" kern="1200" cap="all" baseline="0">
          <a:solidFill>
            <a:schemeClr val="accent3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reptunghi 43"/>
          <p:cNvSpPr/>
          <p:nvPr/>
        </p:nvSpPr>
        <p:spPr>
          <a:xfrm>
            <a:off x="-5750" y="-10750"/>
            <a:ext cx="11526238" cy="16211188"/>
          </a:xfrm>
          <a:prstGeom prst="rect">
            <a:avLst/>
          </a:prstGeom>
          <a:gradFill flip="none" rotWithShape="1">
            <a:gsLst>
              <a:gs pos="0">
                <a:srgbClr val="01B69B"/>
              </a:gs>
              <a:gs pos="100000">
                <a:srgbClr val="26226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Dreptunghi 44"/>
          <p:cNvSpPr/>
          <p:nvPr/>
        </p:nvSpPr>
        <p:spPr>
          <a:xfrm>
            <a:off x="607009" y="484656"/>
            <a:ext cx="10332000" cy="153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29" name="Picture 14" descr="SIGLA_GUVERNULUI_ROMÂNIEI-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6" y="14887022"/>
            <a:ext cx="542502" cy="525025"/>
          </a:xfrm>
          <a:prstGeom prst="rect">
            <a:avLst/>
          </a:prstGeom>
          <a:noFill/>
        </p:spPr>
      </p:pic>
      <p:sp>
        <p:nvSpPr>
          <p:cNvPr id="34" name="Rectangle 60"/>
          <p:cNvSpPr/>
          <p:nvPr/>
        </p:nvSpPr>
        <p:spPr>
          <a:xfrm>
            <a:off x="123515" y="14424035"/>
            <a:ext cx="11337337" cy="726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14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Material realizat în cadrul subprogramului de evaluare şi promovare a sănătății şi educație pentru sănătate al Ministerului Sănătății </a:t>
            </a:r>
          </a:p>
          <a:p>
            <a:pPr algn="ctr"/>
            <a:r>
              <a:rPr lang="ro-RO" sz="14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pentru distribuție gratuită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912913" y="679075"/>
            <a:ext cx="7540759" cy="1132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>
                <a:solidFill>
                  <a:srgbClr val="262262"/>
                </a:solidFill>
              </a:rPr>
              <a:t>PROMOVAREA ACTIVITĂȚII FIZICE</a:t>
            </a:r>
            <a:endParaRPr lang="ro-RO" sz="3200">
              <a:solidFill>
                <a:srgbClr val="262262"/>
              </a:solidFill>
            </a:endParaRPr>
          </a:p>
          <a:p>
            <a:pPr algn="ctr" fontAlgn="base"/>
            <a:r>
              <a:rPr lang="ro-RO" sz="2800" b="1">
                <a:solidFill>
                  <a:srgbClr val="262262"/>
                </a:solidFill>
                <a:latin typeface="Arial Narrow" panose="020B0606020202030204" pitchFamily="34" charset="0"/>
                <a:ea typeface="GungsuhChe"/>
                <a:cs typeface="Arial" panose="020B0604020202020204" pitchFamily="34" charset="0"/>
              </a:rPr>
              <a:t>septembrie 2024</a:t>
            </a:r>
            <a:endParaRPr lang="ro-RO" sz="9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05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105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2369820" y="15206557"/>
            <a:ext cx="164592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25241" r="47524" b="45584"/>
          <a:stretch/>
        </p:blipFill>
        <p:spPr>
          <a:xfrm>
            <a:off x="3301700" y="14801104"/>
            <a:ext cx="591713" cy="653411"/>
          </a:xfrm>
          <a:prstGeom prst="rect">
            <a:avLst/>
          </a:prstGeom>
        </p:spPr>
      </p:pic>
      <p:sp>
        <p:nvSpPr>
          <p:cNvPr id="38" name="TextBox 1"/>
          <p:cNvSpPr txBox="1"/>
          <p:nvPr/>
        </p:nvSpPr>
        <p:spPr>
          <a:xfrm>
            <a:off x="8480634" y="15390297"/>
            <a:ext cx="196705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ro-RO" sz="10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Direcția de SănĂtate Publică Sibiu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1072804" y="15426610"/>
            <a:ext cx="160507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fr-FR" sz="10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ro-RO" sz="10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endParaRPr lang="ro-RO" sz="10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505295" y="15426610"/>
            <a:ext cx="235506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ro-RO" sz="10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Institutul  Național de </a:t>
            </a:r>
            <a:r>
              <a:rPr lang="fr-FR" sz="10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 Publică </a:t>
            </a:r>
            <a:endParaRPr lang="ro-RO" sz="10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reptunghi 21"/>
          <p:cNvSpPr/>
          <p:nvPr/>
        </p:nvSpPr>
        <p:spPr>
          <a:xfrm>
            <a:off x="327319" y="1736512"/>
            <a:ext cx="10853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1B69B"/>
                </a:solidFill>
              </a:rPr>
              <a:t>ZILNIC UN PAS ÎN PLUS PENTRU SĂNĂTATE</a:t>
            </a:r>
            <a:endParaRPr lang="ro-RO" sz="4000" b="1" dirty="0">
              <a:solidFill>
                <a:srgbClr val="01B69B"/>
              </a:solidFill>
            </a:endParaRP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</a:rPr>
              <a:t>Acest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o-RO" sz="2400" b="1" dirty="0">
                <a:solidFill>
                  <a:srgbClr val="002060"/>
                </a:solidFill>
              </a:rPr>
              <a:t>material </a:t>
            </a:r>
            <a:r>
              <a:rPr lang="en-US" sz="2400" b="1" dirty="0">
                <a:solidFill>
                  <a:srgbClr val="002060"/>
                </a:solidFill>
              </a:rPr>
              <a:t>se </a:t>
            </a:r>
            <a:r>
              <a:rPr lang="en-US" sz="2400" b="1" dirty="0" err="1">
                <a:solidFill>
                  <a:srgbClr val="002060"/>
                </a:solidFill>
              </a:rPr>
              <a:t>adresează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adulților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o-RO" sz="2400" b="1" dirty="0">
                <a:solidFill>
                  <a:srgbClr val="002060"/>
                </a:solidFill>
              </a:rPr>
              <a:t>cu vârsta între </a:t>
            </a:r>
            <a:r>
              <a:rPr lang="en-US" sz="2400" b="1" dirty="0">
                <a:solidFill>
                  <a:srgbClr val="002060"/>
                </a:solidFill>
              </a:rPr>
              <a:t>18-64 de </a:t>
            </a:r>
            <a:r>
              <a:rPr lang="en-US" sz="2400" b="1" dirty="0" err="1">
                <a:solidFill>
                  <a:srgbClr val="002060"/>
                </a:solidFill>
              </a:rPr>
              <a:t>ani</a:t>
            </a:r>
            <a:endParaRPr lang="ro-RO" sz="2400" dirty="0">
              <a:solidFill>
                <a:srgbClr val="002060"/>
              </a:solidFill>
            </a:endParaRPr>
          </a:p>
          <a:p>
            <a:pPr algn="ctr"/>
            <a:endParaRPr lang="ro-RO" sz="3200" dirty="0">
              <a:solidFill>
                <a:srgbClr val="01B69B"/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2216099" y="2955341"/>
            <a:ext cx="7073820" cy="5008187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3600"/>
          </a:p>
        </p:txBody>
      </p:sp>
      <p:pic>
        <p:nvPicPr>
          <p:cNvPr id="19" name="Imagin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42991"/>
          <a:stretch/>
        </p:blipFill>
        <p:spPr>
          <a:xfrm>
            <a:off x="3939877" y="3967436"/>
            <a:ext cx="4417979" cy="3636769"/>
          </a:xfrm>
          <a:prstGeom prst="rect">
            <a:avLst/>
          </a:prstGeom>
        </p:spPr>
      </p:pic>
      <p:grpSp>
        <p:nvGrpSpPr>
          <p:cNvPr id="20" name="Grupare 19"/>
          <p:cNvGrpSpPr/>
          <p:nvPr/>
        </p:nvGrpSpPr>
        <p:grpSpPr>
          <a:xfrm flipH="1">
            <a:off x="7812209" y="4456018"/>
            <a:ext cx="2516688" cy="1442380"/>
            <a:chOff x="4910625" y="2585755"/>
            <a:chExt cx="1606324" cy="914612"/>
          </a:xfrm>
        </p:grpSpPr>
        <p:sp>
          <p:nvSpPr>
            <p:cNvPr id="21" name="Săgeată la dreapta 20"/>
            <p:cNvSpPr/>
            <p:nvPr/>
          </p:nvSpPr>
          <p:spPr>
            <a:xfrm>
              <a:off x="5126897" y="2585755"/>
              <a:ext cx="1390052" cy="91461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23" name="CasetăText 22"/>
            <p:cNvSpPr txBox="1"/>
            <p:nvPr/>
          </p:nvSpPr>
          <p:spPr>
            <a:xfrm>
              <a:off x="4910625" y="2794071"/>
              <a:ext cx="1484699" cy="4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4000" b="1">
                  <a:solidFill>
                    <a:schemeClr val="bg1"/>
                  </a:solidFill>
                </a:rPr>
                <a:t>4. </a:t>
              </a:r>
              <a:r>
                <a:rPr lang="ro-RO" sz="1800" b="1">
                  <a:solidFill>
                    <a:schemeClr val="bg1"/>
                  </a:solidFill>
                </a:rPr>
                <a:t>Începe acum!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are 23"/>
          <p:cNvGrpSpPr/>
          <p:nvPr/>
        </p:nvGrpSpPr>
        <p:grpSpPr>
          <a:xfrm>
            <a:off x="1351722" y="5343679"/>
            <a:ext cx="2297660" cy="1662756"/>
            <a:chOff x="4878209" y="2610427"/>
            <a:chExt cx="1528687" cy="843614"/>
          </a:xfrm>
        </p:grpSpPr>
        <p:sp>
          <p:nvSpPr>
            <p:cNvPr id="25" name="Săgeată la dreapta 24"/>
            <p:cNvSpPr/>
            <p:nvPr/>
          </p:nvSpPr>
          <p:spPr>
            <a:xfrm>
              <a:off x="5016844" y="2610427"/>
              <a:ext cx="1390052" cy="84361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26" name="CasetăText 25"/>
            <p:cNvSpPr txBox="1"/>
            <p:nvPr/>
          </p:nvSpPr>
          <p:spPr>
            <a:xfrm>
              <a:off x="4878209" y="2749017"/>
              <a:ext cx="1386286" cy="499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>
                  <a:solidFill>
                    <a:schemeClr val="bg1"/>
                  </a:solidFill>
                </a:rPr>
                <a:t>1. </a:t>
              </a:r>
              <a:r>
                <a:rPr lang="en-US" sz="1800" b="1">
                  <a:solidFill>
                    <a:schemeClr val="bg1"/>
                  </a:solidFill>
                </a:rPr>
                <a:t>Fii activ în fiecare zi ! 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are 26"/>
          <p:cNvGrpSpPr/>
          <p:nvPr/>
        </p:nvGrpSpPr>
        <p:grpSpPr>
          <a:xfrm flipH="1">
            <a:off x="7015354" y="6656083"/>
            <a:ext cx="3284136" cy="1461585"/>
            <a:chOff x="3960019" y="3842946"/>
            <a:chExt cx="1892652" cy="926790"/>
          </a:xfrm>
        </p:grpSpPr>
        <p:sp>
          <p:nvSpPr>
            <p:cNvPr id="31" name="Săgeată la dreapta 30"/>
            <p:cNvSpPr/>
            <p:nvPr/>
          </p:nvSpPr>
          <p:spPr>
            <a:xfrm>
              <a:off x="3986620" y="3842946"/>
              <a:ext cx="1471985" cy="92679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32" name="CasetăText 31"/>
            <p:cNvSpPr txBox="1"/>
            <p:nvPr/>
          </p:nvSpPr>
          <p:spPr>
            <a:xfrm>
              <a:off x="3960019" y="4049968"/>
              <a:ext cx="1892652" cy="4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sz="4000" b="1">
                  <a:solidFill>
                    <a:schemeClr val="bg1"/>
                  </a:solidFill>
                </a:rPr>
                <a:t>5. </a:t>
              </a:r>
              <a:r>
                <a:rPr lang="en-US" sz="1800" b="1">
                  <a:solidFill>
                    <a:schemeClr val="bg1"/>
                  </a:solidFill>
                </a:rPr>
                <a:t>Întreabă medicul</a:t>
              </a:r>
              <a:r>
                <a:rPr lang="ro-RO" sz="1800" b="1">
                  <a:solidFill>
                    <a:schemeClr val="bg1"/>
                  </a:solidFill>
                </a:rPr>
                <a:t>!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are 34"/>
          <p:cNvGrpSpPr/>
          <p:nvPr/>
        </p:nvGrpSpPr>
        <p:grpSpPr>
          <a:xfrm>
            <a:off x="1560095" y="2801201"/>
            <a:ext cx="2956894" cy="1680711"/>
            <a:chOff x="2791407" y="1525364"/>
            <a:chExt cx="1874964" cy="1432242"/>
          </a:xfrm>
        </p:grpSpPr>
        <p:sp>
          <p:nvSpPr>
            <p:cNvPr id="36" name="Săgeată în sus 35"/>
            <p:cNvSpPr/>
            <p:nvPr/>
          </p:nvSpPr>
          <p:spPr>
            <a:xfrm rot="16200000" flipV="1">
              <a:off x="3012768" y="1304003"/>
              <a:ext cx="1432242" cy="1874964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37" name="CasetăText 36"/>
            <p:cNvSpPr txBox="1"/>
            <p:nvPr/>
          </p:nvSpPr>
          <p:spPr>
            <a:xfrm>
              <a:off x="2791407" y="1752135"/>
              <a:ext cx="1731825" cy="83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 dirty="0">
                  <a:solidFill>
                    <a:schemeClr val="bg1"/>
                  </a:solidFill>
                </a:rPr>
                <a:t>2. </a:t>
              </a:r>
              <a:r>
                <a:rPr lang="en-US" sz="1800" b="1" dirty="0" err="1">
                  <a:solidFill>
                    <a:schemeClr val="bg1"/>
                  </a:solidFill>
                </a:rPr>
                <a:t>Practică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</a:rPr>
                <a:t>în</a:t>
              </a:r>
              <a:r>
                <a:rPr lang="en-US" sz="1800" b="1" dirty="0">
                  <a:solidFill>
                    <a:schemeClr val="bg1"/>
                  </a:solidFill>
                </a:rPr>
                <a:t> mod </a:t>
              </a:r>
              <a:r>
                <a:rPr lang="en-US" sz="1800" b="1" dirty="0" err="1">
                  <a:solidFill>
                    <a:schemeClr val="bg1"/>
                  </a:solidFill>
                </a:rPr>
                <a:t>regulat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</a:rPr>
                <a:t>activit</a:t>
              </a:r>
              <a:r>
                <a:rPr lang="ro-RO" sz="1800" b="1" dirty="0">
                  <a:solidFill>
                    <a:schemeClr val="bg1"/>
                  </a:solidFill>
                </a:rPr>
                <a:t>ăți fizice</a:t>
              </a:r>
              <a:r>
                <a:rPr lang="en-US" sz="1800" b="1" dirty="0">
                  <a:solidFill>
                    <a:schemeClr val="bg1"/>
                  </a:solidFill>
                </a:rPr>
                <a:t>! </a:t>
              </a:r>
              <a:endParaRPr lang="ro-RO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are 41"/>
          <p:cNvGrpSpPr/>
          <p:nvPr/>
        </p:nvGrpSpPr>
        <p:grpSpPr>
          <a:xfrm flipH="1">
            <a:off x="7015349" y="2774574"/>
            <a:ext cx="2930572" cy="1707339"/>
            <a:chOff x="5117572" y="2669156"/>
            <a:chExt cx="1410331" cy="1242354"/>
          </a:xfrm>
        </p:grpSpPr>
        <p:sp>
          <p:nvSpPr>
            <p:cNvPr id="43" name="Săgeată la dreapta 42"/>
            <p:cNvSpPr/>
            <p:nvPr/>
          </p:nvSpPr>
          <p:spPr>
            <a:xfrm>
              <a:off x="5117573" y="2669156"/>
              <a:ext cx="1410330" cy="124235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46" name="CasetăText 45"/>
            <p:cNvSpPr txBox="1"/>
            <p:nvPr/>
          </p:nvSpPr>
          <p:spPr>
            <a:xfrm>
              <a:off x="5117572" y="2885920"/>
              <a:ext cx="1202188" cy="71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4000" b="1">
                  <a:solidFill>
                    <a:schemeClr val="bg1"/>
                  </a:solidFill>
                </a:rPr>
                <a:t>3. </a:t>
              </a:r>
              <a:r>
                <a:rPr lang="en-US" sz="1800" b="1">
                  <a:solidFill>
                    <a:schemeClr val="bg1"/>
                  </a:solidFill>
                </a:rPr>
                <a:t>Fii activ împreună cu prietenii și familia ! 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7" name="Tabel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06252"/>
              </p:ext>
            </p:extLst>
          </p:nvPr>
        </p:nvGraphicFramePr>
        <p:xfrm>
          <a:off x="768361" y="8422541"/>
          <a:ext cx="1000929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577">
                <a:tc>
                  <a:txBody>
                    <a:bodyPr/>
                    <a:lstStyle/>
                    <a:p>
                      <a:r>
                        <a:rPr lang="ro-RO" sz="3600" b="1" dirty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ro-RO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Fii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fiecare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zi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! </a:t>
                      </a:r>
                      <a:endParaRPr lang="ro-R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Mergi</a:t>
                      </a:r>
                      <a:r>
                        <a:rPr lang="ro-RO" sz="2000" b="1" baseline="0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pe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jos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sau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cu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bicicleta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la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și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de la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servici</a:t>
                      </a:r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u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.</a:t>
                      </a:r>
                      <a:endParaRPr lang="ro-RO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348">
                <a:tc>
                  <a:txBody>
                    <a:bodyPr/>
                    <a:lstStyle/>
                    <a:p>
                      <a:r>
                        <a:rPr lang="ro-RO" sz="3600" b="1" dirty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o-RO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Practică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mod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regulat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activit</a:t>
                      </a:r>
                      <a:r>
                        <a:rPr lang="ro-RO" sz="2000" b="1" dirty="0">
                          <a:solidFill>
                            <a:schemeClr val="bg1"/>
                          </a:solidFill>
                        </a:rPr>
                        <a:t>ăți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fizic</a:t>
                      </a:r>
                      <a:r>
                        <a:rPr lang="ro-RO" sz="2000" b="1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o-R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Desfășoară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activit</a:t>
                      </a:r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ăți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fizic</a:t>
                      </a:r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cel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puțin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30 de minute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pe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zi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.</a:t>
                      </a:r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838"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600" b="1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ro-RO" sz="20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Fii activ împreună cu prietenii și familia!</a:t>
                      </a:r>
                      <a:endParaRPr lang="ro-RO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V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ei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atinge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obiectivele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propuse</a:t>
                      </a:r>
                      <a:r>
                        <a:rPr lang="ro-RO" sz="2000" b="1" baseline="0" dirty="0">
                          <a:solidFill>
                            <a:srgbClr val="262262"/>
                          </a:solidFill>
                        </a:rPr>
                        <a:t> c</a:t>
                      </a:r>
                      <a:r>
                        <a:rPr lang="ro-RO" sz="2000" b="1" dirty="0">
                          <a:solidFill>
                            <a:srgbClr val="262262"/>
                          </a:solidFill>
                        </a:rPr>
                        <a:t>u sprijinul celor dragi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.</a:t>
                      </a:r>
                      <a:endParaRPr lang="ro-RO" sz="2000" b="1" dirty="0">
                        <a:solidFill>
                          <a:srgbClr val="262262"/>
                        </a:solidFill>
                      </a:endParaRPr>
                    </a:p>
                    <a:p>
                      <a:endParaRPr lang="ro-RO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48"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600" b="1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Începe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o-RO" sz="2000" b="1" dirty="0">
                          <a:solidFill>
                            <a:schemeClr val="bg1"/>
                          </a:solidFill>
                        </a:rPr>
                        <a:t>acum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Alege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activități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fizice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pe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care le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poți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integra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în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viața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cotidiană.</a:t>
                      </a:r>
                      <a:endParaRPr lang="ro-RO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348">
                <a:tc>
                  <a:txBody>
                    <a:bodyPr/>
                    <a:lstStyle/>
                    <a:p>
                      <a:r>
                        <a:rPr lang="ro-RO" sz="3600" b="1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Întreabă medicul</a:t>
                      </a:r>
                      <a:r>
                        <a:rPr lang="ro-RO" sz="2000" b="1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Întreabă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medicul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despre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activitățile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fizice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recomandate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în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afecțiuni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62262"/>
                          </a:solidFill>
                        </a:rPr>
                        <a:t>cronice</a:t>
                      </a:r>
                      <a:r>
                        <a:rPr lang="en-US" sz="2000" b="1" dirty="0">
                          <a:solidFill>
                            <a:srgbClr val="262262"/>
                          </a:solidFill>
                        </a:rPr>
                        <a:t>! </a:t>
                      </a:r>
                      <a:endParaRPr lang="ro-RO" sz="2000" dirty="0">
                        <a:solidFill>
                          <a:srgbClr val="26226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B9FA42-A5BF-D2A5-EA2E-6B1D470176BE}"/>
              </a:ext>
            </a:extLst>
          </p:cNvPr>
          <p:cNvSpPr/>
          <p:nvPr/>
        </p:nvSpPr>
        <p:spPr>
          <a:xfrm>
            <a:off x="9272995" y="14887022"/>
            <a:ext cx="469386" cy="5250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95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2">
  <a:themeElements>
    <a:clrScheme name="INSP">
      <a:dk1>
        <a:sysClr val="windowText" lastClr="000000"/>
      </a:dk1>
      <a:lt1>
        <a:sysClr val="window" lastClr="FFFFFF"/>
      </a:lt1>
      <a:dk2>
        <a:srgbClr val="262262"/>
      </a:dk2>
      <a:lt2>
        <a:srgbClr val="BFBFBF"/>
      </a:lt2>
      <a:accent1>
        <a:srgbClr val="949598"/>
      </a:accent1>
      <a:accent2>
        <a:srgbClr val="52B59E"/>
      </a:accent2>
      <a:accent3>
        <a:srgbClr val="D2384D"/>
      </a:accent3>
      <a:accent4>
        <a:srgbClr val="F6C463"/>
      </a:accent4>
      <a:accent5>
        <a:srgbClr val="01B7EC"/>
      </a:accent5>
      <a:accent6>
        <a:srgbClr val="160D47"/>
      </a:accent6>
      <a:hlink>
        <a:srgbClr val="6D6F72"/>
      </a:hlink>
      <a:folHlink>
        <a:srgbClr val="6D6F72"/>
      </a:folHlink>
    </a:clrScheme>
    <a:fontScheme name="ins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ă2" id="{C552EC37-C645-4CFA-8225-2DE76A0FB921}" vid="{2CDF85AF-AA90-4A57-A7AE-D7715B07A0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Temă2</Template>
  <TotalTime>9438</TotalTime>
  <Words>191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Helvetica</vt:lpstr>
      <vt:lpstr>Merriweather</vt:lpstr>
      <vt:lpstr>Times New Roman</vt:lpstr>
      <vt:lpstr>Wingdings</vt:lpstr>
      <vt:lpstr>Temă2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Cont Microsoft</dc:creator>
  <cp:lastModifiedBy>maria.chioran</cp:lastModifiedBy>
  <cp:revision>126</cp:revision>
  <dcterms:created xsi:type="dcterms:W3CDTF">2022-05-12T09:25:24Z</dcterms:created>
  <dcterms:modified xsi:type="dcterms:W3CDTF">2024-09-03T10:55:54Z</dcterms:modified>
</cp:coreProperties>
</file>